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54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4859338" cy="6804025"/>
  <p:notesSz cx="6858000" cy="9144000"/>
  <p:embeddedFontLs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Helvetica Neue" panose="020B0604020202020204" charset="0"/>
      <p:regular r:id="rId23"/>
      <p:bold r:id="rId24"/>
      <p:italic r:id="rId25"/>
      <p:boldItalic r:id="rId26"/>
    </p:embeddedFont>
    <p:embeddedFont>
      <p:font typeface="Montserrat Black" panose="00000A00000000000000" pitchFamily="2" charset="0"/>
      <p:bold r:id="rId27"/>
      <p:italic r:id="rId28"/>
      <p:boldItalic r:id="rId29"/>
    </p:embeddedFont>
    <p:embeddedFont>
      <p:font typeface="Roboto" panose="02000000000000000000" pitchFamily="2" charset="0"/>
      <p:regular r:id="rId30"/>
      <p:bold r:id="rId31"/>
      <p:italic r:id="rId32"/>
      <p:boldItalic r:id="rId33"/>
    </p:embeddedFont>
    <p:embeddedFont>
      <p:font typeface="Roboto Black" panose="02000000000000000000" pitchFamily="2" charset="0"/>
      <p:bold r:id="rId34"/>
      <p:italic r:id="rId35"/>
      <p:boldItalic r:id="rId36"/>
    </p:embeddedFont>
    <p:embeddedFont>
      <p:font typeface="Roboto Medium" panose="02000000000000000000" pitchFamily="2" charset="0"/>
      <p:regular r:id="rId37"/>
      <p:bold r:id="rId38"/>
      <p:italic r:id="rId39"/>
      <p:boldItalic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43" userDrawn="1">
          <p15:clr>
            <a:srgbClr val="A4A3A4"/>
          </p15:clr>
        </p15:guide>
        <p15:guide id="2" pos="153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46365"/>
    <a:srgbClr val="459FC7"/>
    <a:srgbClr val="6364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275"/>
    <p:restoredTop sz="94574"/>
  </p:normalViewPr>
  <p:slideViewPr>
    <p:cSldViewPr snapToGrid="0" snapToObjects="1" showGuides="1">
      <p:cViewPr>
        <p:scale>
          <a:sx n="100" d="100"/>
          <a:sy n="100" d="100"/>
        </p:scale>
        <p:origin x="3318" y="486"/>
      </p:cViewPr>
      <p:guideLst>
        <p:guide orient="horz" pos="2143"/>
        <p:guide pos="153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9" Type="http://schemas.openxmlformats.org/officeDocument/2006/relationships/font" Target="fonts/font21.fntdata"/><Relationship Id="rId21" Type="http://schemas.openxmlformats.org/officeDocument/2006/relationships/font" Target="fonts/font3.fntdata"/><Relationship Id="rId34" Type="http://schemas.openxmlformats.org/officeDocument/2006/relationships/font" Target="fonts/font16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37" Type="http://schemas.openxmlformats.org/officeDocument/2006/relationships/font" Target="fonts/font19.fntdata"/><Relationship Id="rId40" Type="http://schemas.openxmlformats.org/officeDocument/2006/relationships/font" Target="fonts/font2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font" Target="fonts/font18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font" Target="fonts/font17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font" Target="fonts/font15.fntdata"/><Relationship Id="rId38" Type="http://schemas.openxmlformats.org/officeDocument/2006/relationships/font" Target="fonts/font2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9" name="Google Shape;66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1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9" name="Google Shape;71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1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4" name="Google Shape;754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p1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7" name="Google Shape;81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p1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2" name="Google Shape;85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4" name="Google Shape;904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p1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3" name="Google Shape;933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" name="Google Shape;39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" name="Google Shape;46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4" name="Google Shape;49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" name="Google Shape;55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2" name="Google Shape;58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6" name="Google Shape;63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0" type="tx">
  <p:cSld name="TITLE_AND_BODY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title"/>
          </p:nvPr>
        </p:nvSpPr>
        <p:spPr>
          <a:xfrm>
            <a:off x="1493639" y="433398"/>
            <a:ext cx="1872058" cy="4806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body" idx="1"/>
          </p:nvPr>
        </p:nvSpPr>
        <p:spPr>
          <a:xfrm>
            <a:off x="991880" y="1674007"/>
            <a:ext cx="2875576" cy="3295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E3F0"/>
              </a:buClr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E3F0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E3F0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E3F0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E3F0"/>
              </a:buClr>
              <a:buSzPts val="18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E3F0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E3F0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E3F0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E3F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4332619" y="6327744"/>
            <a:ext cx="283753" cy="297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64451" y="2109248"/>
            <a:ext cx="4130437" cy="1428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body" idx="1"/>
          </p:nvPr>
        </p:nvSpPr>
        <p:spPr>
          <a:xfrm>
            <a:off x="728901" y="3810254"/>
            <a:ext cx="3401537" cy="1701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E3F0"/>
              </a:buClr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E3F0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E3F0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E3F0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E3F0"/>
              </a:buClr>
              <a:buSzPts val="18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E3F0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E3F0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E3F0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E3F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4332619" y="6327744"/>
            <a:ext cx="283753" cy="297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1493639" y="433398"/>
            <a:ext cx="1872058" cy="4806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991880" y="1674007"/>
            <a:ext cx="2875576" cy="3295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E3F0"/>
              </a:buClr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E3F0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E3F0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E3F0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E3F0"/>
              </a:buClr>
              <a:buSzPts val="18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E3F0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E3F0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E3F0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E3F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4332619" y="6327744"/>
            <a:ext cx="283753" cy="297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1493639" y="433398"/>
            <a:ext cx="1872058" cy="4806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1"/>
          </p:nvPr>
        </p:nvSpPr>
        <p:spPr>
          <a:xfrm>
            <a:off x="242967" y="1564925"/>
            <a:ext cx="2113813" cy="44906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E3F0"/>
              </a:buClr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E3F0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E3F0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E3F0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E3F0"/>
              </a:buClr>
              <a:buSzPts val="18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E3F0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E3F0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E3F0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E3F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4332619" y="6327744"/>
            <a:ext cx="283753" cy="297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1493639" y="433398"/>
            <a:ext cx="1872058" cy="4806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4332619" y="6327744"/>
            <a:ext cx="283753" cy="297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sldNum" idx="12"/>
          </p:nvPr>
        </p:nvSpPr>
        <p:spPr>
          <a:xfrm>
            <a:off x="4332619" y="6327744"/>
            <a:ext cx="283753" cy="297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242967" y="272476"/>
            <a:ext cx="4373404" cy="1315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242967" y="1587606"/>
            <a:ext cx="4373404" cy="52164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E3F0"/>
              </a:buClr>
              <a:buSzPts val="1600"/>
              <a:buFont typeface="Roboto Medium"/>
              <a:buNone/>
              <a:defRPr sz="1600" b="0" i="0" u="none" strike="noStrike" cap="none">
                <a:solidFill>
                  <a:srgbClr val="C1E3F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E3F0"/>
              </a:buClr>
              <a:buSzPts val="1600"/>
              <a:buFont typeface="Roboto Medium"/>
              <a:buNone/>
              <a:defRPr sz="1600" b="0" i="0" u="none" strike="noStrike" cap="none">
                <a:solidFill>
                  <a:srgbClr val="C1E3F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E3F0"/>
              </a:buClr>
              <a:buSzPts val="1600"/>
              <a:buFont typeface="Roboto Medium"/>
              <a:buNone/>
              <a:defRPr sz="1600" b="0" i="0" u="none" strike="noStrike" cap="none">
                <a:solidFill>
                  <a:srgbClr val="C1E3F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E3F0"/>
              </a:buClr>
              <a:buSzPts val="1600"/>
              <a:buFont typeface="Roboto Medium"/>
              <a:buNone/>
              <a:defRPr sz="1600" b="0" i="0" u="none" strike="noStrike" cap="none">
                <a:solidFill>
                  <a:srgbClr val="C1E3F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E3F0"/>
              </a:buClr>
              <a:buSzPts val="1600"/>
              <a:buFont typeface="Roboto Medium"/>
              <a:buNone/>
              <a:defRPr sz="1600" b="0" i="0" u="none" strike="noStrike" cap="none">
                <a:solidFill>
                  <a:srgbClr val="C1E3F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E3F0"/>
              </a:buClr>
              <a:buSzPts val="1600"/>
              <a:buFont typeface="Roboto Medium"/>
              <a:buNone/>
              <a:defRPr sz="1600" b="0" i="0" u="none" strike="noStrike" cap="none">
                <a:solidFill>
                  <a:srgbClr val="C1E3F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E3F0"/>
              </a:buClr>
              <a:buSzPts val="1600"/>
              <a:buFont typeface="Roboto Medium"/>
              <a:buNone/>
              <a:defRPr sz="1600" b="0" i="0" u="none" strike="noStrike" cap="none">
                <a:solidFill>
                  <a:srgbClr val="C1E3F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E3F0"/>
              </a:buClr>
              <a:buSzPts val="1600"/>
              <a:buFont typeface="Roboto Medium"/>
              <a:buNone/>
              <a:defRPr sz="1600" b="0" i="0" u="none" strike="noStrike" cap="none">
                <a:solidFill>
                  <a:srgbClr val="C1E3F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E3F0"/>
              </a:buClr>
              <a:buSzPts val="1600"/>
              <a:buFont typeface="Roboto Medium"/>
              <a:buNone/>
              <a:defRPr sz="1600" b="0" i="0" u="none" strike="noStrike" cap="none">
                <a:solidFill>
                  <a:srgbClr val="C1E3F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4332619" y="6327744"/>
            <a:ext cx="283753" cy="297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jpg"/><Relationship Id="rId5" Type="http://schemas.openxmlformats.org/officeDocument/2006/relationships/image" Target="../media/image47.png"/><Relationship Id="rId4" Type="http://schemas.openxmlformats.org/officeDocument/2006/relationships/image" Target="../media/image46.jp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50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jpg"/><Relationship Id="rId5" Type="http://schemas.openxmlformats.org/officeDocument/2006/relationships/image" Target="../media/image56.png"/><Relationship Id="rId4" Type="http://schemas.openxmlformats.org/officeDocument/2006/relationships/image" Target="../media/image55.jp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11" Type="http://schemas.openxmlformats.org/officeDocument/2006/relationships/image" Target="../media/image67.png"/><Relationship Id="rId5" Type="http://schemas.openxmlformats.org/officeDocument/2006/relationships/image" Target="../media/image61.png"/><Relationship Id="rId10" Type="http://schemas.openxmlformats.org/officeDocument/2006/relationships/image" Target="../media/image66.png"/><Relationship Id="rId4" Type="http://schemas.openxmlformats.org/officeDocument/2006/relationships/image" Target="../media/image60.png"/><Relationship Id="rId9" Type="http://schemas.openxmlformats.org/officeDocument/2006/relationships/image" Target="../media/image65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8.jp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69.png"/><Relationship Id="rId7" Type="http://schemas.openxmlformats.org/officeDocument/2006/relationships/image" Target="../media/image73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jpg"/><Relationship Id="rId5" Type="http://schemas.openxmlformats.org/officeDocument/2006/relationships/image" Target="../media/image20.jpg"/><Relationship Id="rId4" Type="http://schemas.openxmlformats.org/officeDocument/2006/relationships/image" Target="../media/image19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2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jpg"/><Relationship Id="rId4" Type="http://schemas.openxmlformats.org/officeDocument/2006/relationships/image" Target="../media/image28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10" Type="http://schemas.openxmlformats.org/officeDocument/2006/relationships/image" Target="../media/image1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40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/>
          <p:nvPr/>
        </p:nvSpPr>
        <p:spPr>
          <a:xfrm>
            <a:off x="0" y="0"/>
            <a:ext cx="4859338" cy="841439"/>
          </a:xfrm>
          <a:prstGeom prst="rect">
            <a:avLst/>
          </a:prstGeom>
          <a:solidFill>
            <a:srgbClr val="00B4D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Google Shape;35;p8"/>
          <p:cNvSpPr/>
          <p:nvPr/>
        </p:nvSpPr>
        <p:spPr>
          <a:xfrm>
            <a:off x="0" y="5962585"/>
            <a:ext cx="4859338" cy="841440"/>
          </a:xfrm>
          <a:prstGeom prst="rect">
            <a:avLst/>
          </a:prstGeom>
          <a:solidFill>
            <a:srgbClr val="00B4D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" name="Google Shape;36;p8"/>
          <p:cNvSpPr/>
          <p:nvPr/>
        </p:nvSpPr>
        <p:spPr>
          <a:xfrm>
            <a:off x="785013" y="1306513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" name="Google Shape;37;p8"/>
          <p:cNvSpPr/>
          <p:nvPr/>
        </p:nvSpPr>
        <p:spPr>
          <a:xfrm>
            <a:off x="785013" y="1306513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0094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Google Shape;38;p8"/>
          <p:cNvSpPr/>
          <p:nvPr/>
        </p:nvSpPr>
        <p:spPr>
          <a:xfrm>
            <a:off x="785013" y="1306513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0094B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" name="Google Shape;39;p8"/>
          <p:cNvSpPr/>
          <p:nvPr/>
        </p:nvSpPr>
        <p:spPr>
          <a:xfrm>
            <a:off x="785013" y="1306513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0094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Google Shape;40;p8"/>
          <p:cNvSpPr/>
          <p:nvPr/>
        </p:nvSpPr>
        <p:spPr>
          <a:xfrm>
            <a:off x="253722" y="201611"/>
            <a:ext cx="2082365" cy="2037526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1" name="Google Shape;41;p8"/>
          <p:cNvGrpSpPr/>
          <p:nvPr/>
        </p:nvGrpSpPr>
        <p:grpSpPr>
          <a:xfrm>
            <a:off x="2291308" y="451959"/>
            <a:ext cx="702548" cy="347877"/>
            <a:chOff x="0" y="0"/>
            <a:chExt cx="702547" cy="347875"/>
          </a:xfrm>
        </p:grpSpPr>
        <p:sp>
          <p:nvSpPr>
            <p:cNvPr id="42" name="Google Shape;42;p8"/>
            <p:cNvSpPr/>
            <p:nvPr/>
          </p:nvSpPr>
          <p:spPr>
            <a:xfrm>
              <a:off x="0" y="0"/>
              <a:ext cx="542979" cy="34787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283" y="0"/>
                  </a:moveTo>
                  <a:lnTo>
                    <a:pt x="12270" y="385"/>
                  </a:lnTo>
                  <a:lnTo>
                    <a:pt x="10401" y="1130"/>
                  </a:lnTo>
                  <a:lnTo>
                    <a:pt x="8634" y="2219"/>
                  </a:lnTo>
                  <a:lnTo>
                    <a:pt x="6985" y="3625"/>
                  </a:lnTo>
                  <a:lnTo>
                    <a:pt x="5469" y="5324"/>
                  </a:lnTo>
                  <a:lnTo>
                    <a:pt x="4100" y="7293"/>
                  </a:lnTo>
                  <a:lnTo>
                    <a:pt x="2894" y="9505"/>
                  </a:lnTo>
                  <a:lnTo>
                    <a:pt x="1866" y="11936"/>
                  </a:lnTo>
                  <a:lnTo>
                    <a:pt x="1031" y="14563"/>
                  </a:lnTo>
                  <a:lnTo>
                    <a:pt x="404" y="17360"/>
                  </a:lnTo>
                  <a:lnTo>
                    <a:pt x="0" y="20303"/>
                  </a:lnTo>
                  <a:lnTo>
                    <a:pt x="15" y="20751"/>
                  </a:lnTo>
                  <a:lnTo>
                    <a:pt x="683" y="21600"/>
                  </a:lnTo>
                  <a:lnTo>
                    <a:pt x="1071" y="21600"/>
                  </a:lnTo>
                  <a:lnTo>
                    <a:pt x="1380" y="21197"/>
                  </a:lnTo>
                  <a:lnTo>
                    <a:pt x="1434" y="20636"/>
                  </a:lnTo>
                  <a:lnTo>
                    <a:pt x="1852" y="17684"/>
                  </a:lnTo>
                  <a:lnTo>
                    <a:pt x="2518" y="14898"/>
                  </a:lnTo>
                  <a:lnTo>
                    <a:pt x="3413" y="12309"/>
                  </a:lnTo>
                  <a:lnTo>
                    <a:pt x="4519" y="9946"/>
                  </a:lnTo>
                  <a:lnTo>
                    <a:pt x="5815" y="7841"/>
                  </a:lnTo>
                  <a:lnTo>
                    <a:pt x="7285" y="6025"/>
                  </a:lnTo>
                  <a:lnTo>
                    <a:pt x="8907" y="4526"/>
                  </a:lnTo>
                  <a:lnTo>
                    <a:pt x="10665" y="3377"/>
                  </a:lnTo>
                  <a:lnTo>
                    <a:pt x="12539" y="2607"/>
                  </a:lnTo>
                  <a:lnTo>
                    <a:pt x="14590" y="2242"/>
                  </a:lnTo>
                  <a:lnTo>
                    <a:pt x="21600" y="2242"/>
                  </a:lnTo>
                  <a:lnTo>
                    <a:pt x="20126" y="1275"/>
                  </a:lnTo>
                  <a:lnTo>
                    <a:pt x="18234" y="460"/>
                  </a:lnTo>
                  <a:lnTo>
                    <a:pt x="16279" y="30"/>
                  </a:lnTo>
                  <a:lnTo>
                    <a:pt x="14283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43;p8"/>
            <p:cNvSpPr/>
            <p:nvPr/>
          </p:nvSpPr>
          <p:spPr>
            <a:xfrm>
              <a:off x="366760" y="36110"/>
              <a:ext cx="335787" cy="16258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336" y="0"/>
                  </a:moveTo>
                  <a:lnTo>
                    <a:pt x="0" y="0"/>
                  </a:lnTo>
                  <a:lnTo>
                    <a:pt x="3277" y="232"/>
                  </a:lnTo>
                  <a:lnTo>
                    <a:pt x="6468" y="1434"/>
                  </a:lnTo>
                  <a:lnTo>
                    <a:pt x="9526" y="3566"/>
                  </a:lnTo>
                  <a:lnTo>
                    <a:pt x="12402" y="6587"/>
                  </a:lnTo>
                  <a:lnTo>
                    <a:pt x="15051" y="10454"/>
                  </a:lnTo>
                  <a:lnTo>
                    <a:pt x="17424" y="15127"/>
                  </a:lnTo>
                  <a:lnTo>
                    <a:pt x="19474" y="20566"/>
                  </a:lnTo>
                  <a:lnTo>
                    <a:pt x="19803" y="21244"/>
                  </a:lnTo>
                  <a:lnTo>
                    <a:pt x="20219" y="21596"/>
                  </a:lnTo>
                  <a:lnTo>
                    <a:pt x="20668" y="21600"/>
                  </a:lnTo>
                  <a:lnTo>
                    <a:pt x="21098" y="21237"/>
                  </a:lnTo>
                  <a:lnTo>
                    <a:pt x="21426" y="20557"/>
                  </a:lnTo>
                  <a:lnTo>
                    <a:pt x="21597" y="19699"/>
                  </a:lnTo>
                  <a:lnTo>
                    <a:pt x="21600" y="18771"/>
                  </a:lnTo>
                  <a:lnTo>
                    <a:pt x="21424" y="17881"/>
                  </a:lnTo>
                  <a:lnTo>
                    <a:pt x="19429" y="12500"/>
                  </a:lnTo>
                  <a:lnTo>
                    <a:pt x="17148" y="7783"/>
                  </a:lnTo>
                  <a:lnTo>
                    <a:pt x="14617" y="3761"/>
                  </a:lnTo>
                  <a:lnTo>
                    <a:pt x="11872" y="466"/>
                  </a:lnTo>
                  <a:lnTo>
                    <a:pt x="11336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4" name="Google Shape;44;p8"/>
          <p:cNvGrpSpPr/>
          <p:nvPr/>
        </p:nvGrpSpPr>
        <p:grpSpPr>
          <a:xfrm>
            <a:off x="2448969" y="625245"/>
            <a:ext cx="398901" cy="170804"/>
            <a:chOff x="0" y="0"/>
            <a:chExt cx="398900" cy="170803"/>
          </a:xfrm>
        </p:grpSpPr>
        <p:sp>
          <p:nvSpPr>
            <p:cNvPr id="45" name="Google Shape;45;p8"/>
            <p:cNvSpPr/>
            <p:nvPr/>
          </p:nvSpPr>
          <p:spPr>
            <a:xfrm>
              <a:off x="0" y="0"/>
              <a:ext cx="359019" cy="17080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295" y="0"/>
                  </a:moveTo>
                  <a:lnTo>
                    <a:pt x="10582" y="711"/>
                  </a:lnTo>
                  <a:lnTo>
                    <a:pt x="7978" y="2464"/>
                  </a:lnTo>
                  <a:lnTo>
                    <a:pt x="5583" y="5174"/>
                  </a:lnTo>
                  <a:lnTo>
                    <a:pt x="3442" y="8763"/>
                  </a:lnTo>
                  <a:lnTo>
                    <a:pt x="1604" y="13152"/>
                  </a:lnTo>
                  <a:lnTo>
                    <a:pt x="114" y="18263"/>
                  </a:lnTo>
                  <a:lnTo>
                    <a:pt x="0" y="19145"/>
                  </a:lnTo>
                  <a:lnTo>
                    <a:pt x="54" y="20021"/>
                  </a:lnTo>
                  <a:lnTo>
                    <a:pt x="260" y="20791"/>
                  </a:lnTo>
                  <a:lnTo>
                    <a:pt x="602" y="21354"/>
                  </a:lnTo>
                  <a:lnTo>
                    <a:pt x="760" y="21521"/>
                  </a:lnTo>
                  <a:lnTo>
                    <a:pt x="928" y="21600"/>
                  </a:lnTo>
                  <a:lnTo>
                    <a:pt x="1494" y="21600"/>
                  </a:lnTo>
                  <a:lnTo>
                    <a:pt x="1881" y="21134"/>
                  </a:lnTo>
                  <a:lnTo>
                    <a:pt x="2073" y="20328"/>
                  </a:lnTo>
                  <a:lnTo>
                    <a:pt x="3725" y="14914"/>
                  </a:lnTo>
                  <a:lnTo>
                    <a:pt x="5825" y="10501"/>
                  </a:lnTo>
                  <a:lnTo>
                    <a:pt x="8294" y="7222"/>
                  </a:lnTo>
                  <a:lnTo>
                    <a:pt x="11055" y="5210"/>
                  </a:lnTo>
                  <a:lnTo>
                    <a:pt x="13961" y="4596"/>
                  </a:lnTo>
                  <a:lnTo>
                    <a:pt x="21600" y="4596"/>
                  </a:lnTo>
                  <a:lnTo>
                    <a:pt x="21218" y="4062"/>
                  </a:lnTo>
                  <a:lnTo>
                    <a:pt x="18671" y="1705"/>
                  </a:lnTo>
                  <a:lnTo>
                    <a:pt x="16011" y="341"/>
                  </a:lnTo>
                  <a:lnTo>
                    <a:pt x="13295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46;p8"/>
            <p:cNvSpPr/>
            <p:nvPr/>
          </p:nvSpPr>
          <p:spPr>
            <a:xfrm>
              <a:off x="232042" y="36339"/>
              <a:ext cx="166858" cy="5439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437" y="0"/>
                  </a:moveTo>
                  <a:lnTo>
                    <a:pt x="0" y="0"/>
                  </a:lnTo>
                  <a:lnTo>
                    <a:pt x="6232" y="2486"/>
                  </a:lnTo>
                  <a:lnTo>
                    <a:pt x="12232" y="9232"/>
                  </a:lnTo>
                  <a:lnTo>
                    <a:pt x="17789" y="20077"/>
                  </a:lnTo>
                  <a:lnTo>
                    <a:pt x="18624" y="21382"/>
                  </a:lnTo>
                  <a:lnTo>
                    <a:pt x="19525" y="21600"/>
                  </a:lnTo>
                  <a:lnTo>
                    <a:pt x="20387" y="20766"/>
                  </a:lnTo>
                  <a:lnTo>
                    <a:pt x="21102" y="18917"/>
                  </a:lnTo>
                  <a:lnTo>
                    <a:pt x="21529" y="16356"/>
                  </a:lnTo>
                  <a:lnTo>
                    <a:pt x="21600" y="13591"/>
                  </a:lnTo>
                  <a:lnTo>
                    <a:pt x="21328" y="10946"/>
                  </a:lnTo>
                  <a:lnTo>
                    <a:pt x="20726" y="8749"/>
                  </a:lnTo>
                  <a:lnTo>
                    <a:pt x="16437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7" name="Google Shape;47;p8"/>
          <p:cNvSpPr/>
          <p:nvPr/>
        </p:nvSpPr>
        <p:spPr>
          <a:xfrm>
            <a:off x="286603" y="5214957"/>
            <a:ext cx="2450757" cy="1387454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8" name="Google Shape;48;p8"/>
          <p:cNvGrpSpPr/>
          <p:nvPr/>
        </p:nvGrpSpPr>
        <p:grpSpPr>
          <a:xfrm>
            <a:off x="859932" y="2249419"/>
            <a:ext cx="702561" cy="347873"/>
            <a:chOff x="0" y="0"/>
            <a:chExt cx="702560" cy="347871"/>
          </a:xfrm>
        </p:grpSpPr>
        <p:sp>
          <p:nvSpPr>
            <p:cNvPr id="49" name="Google Shape;49;p8"/>
            <p:cNvSpPr/>
            <p:nvPr/>
          </p:nvSpPr>
          <p:spPr>
            <a:xfrm>
              <a:off x="0" y="0"/>
              <a:ext cx="543015" cy="34787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283" y="0"/>
                  </a:moveTo>
                  <a:lnTo>
                    <a:pt x="12269" y="384"/>
                  </a:lnTo>
                  <a:lnTo>
                    <a:pt x="10400" y="1130"/>
                  </a:lnTo>
                  <a:lnTo>
                    <a:pt x="8634" y="2219"/>
                  </a:lnTo>
                  <a:lnTo>
                    <a:pt x="6985" y="3625"/>
                  </a:lnTo>
                  <a:lnTo>
                    <a:pt x="5468" y="5324"/>
                  </a:lnTo>
                  <a:lnTo>
                    <a:pt x="4099" y="7292"/>
                  </a:lnTo>
                  <a:lnTo>
                    <a:pt x="2893" y="9505"/>
                  </a:lnTo>
                  <a:lnTo>
                    <a:pt x="1865" y="11936"/>
                  </a:lnTo>
                  <a:lnTo>
                    <a:pt x="1030" y="14563"/>
                  </a:lnTo>
                  <a:lnTo>
                    <a:pt x="403" y="17360"/>
                  </a:lnTo>
                  <a:lnTo>
                    <a:pt x="0" y="20303"/>
                  </a:lnTo>
                  <a:lnTo>
                    <a:pt x="15" y="20751"/>
                  </a:lnTo>
                  <a:lnTo>
                    <a:pt x="682" y="21600"/>
                  </a:lnTo>
                  <a:lnTo>
                    <a:pt x="1071" y="21600"/>
                  </a:lnTo>
                  <a:lnTo>
                    <a:pt x="1380" y="21197"/>
                  </a:lnTo>
                  <a:lnTo>
                    <a:pt x="1434" y="20636"/>
                  </a:lnTo>
                  <a:lnTo>
                    <a:pt x="1852" y="17684"/>
                  </a:lnTo>
                  <a:lnTo>
                    <a:pt x="2518" y="14898"/>
                  </a:lnTo>
                  <a:lnTo>
                    <a:pt x="3413" y="12309"/>
                  </a:lnTo>
                  <a:lnTo>
                    <a:pt x="4518" y="9946"/>
                  </a:lnTo>
                  <a:lnTo>
                    <a:pt x="5815" y="7841"/>
                  </a:lnTo>
                  <a:lnTo>
                    <a:pt x="7284" y="6024"/>
                  </a:lnTo>
                  <a:lnTo>
                    <a:pt x="8907" y="4526"/>
                  </a:lnTo>
                  <a:lnTo>
                    <a:pt x="10665" y="3377"/>
                  </a:lnTo>
                  <a:lnTo>
                    <a:pt x="12539" y="2607"/>
                  </a:lnTo>
                  <a:lnTo>
                    <a:pt x="14589" y="2243"/>
                  </a:lnTo>
                  <a:lnTo>
                    <a:pt x="21600" y="2243"/>
                  </a:lnTo>
                  <a:lnTo>
                    <a:pt x="20126" y="1275"/>
                  </a:lnTo>
                  <a:lnTo>
                    <a:pt x="18234" y="460"/>
                  </a:lnTo>
                  <a:lnTo>
                    <a:pt x="16279" y="30"/>
                  </a:lnTo>
                  <a:lnTo>
                    <a:pt x="14283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50;p8"/>
            <p:cNvSpPr/>
            <p:nvPr/>
          </p:nvSpPr>
          <p:spPr>
            <a:xfrm>
              <a:off x="366760" y="36117"/>
              <a:ext cx="335800" cy="16258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337" y="0"/>
                  </a:moveTo>
                  <a:lnTo>
                    <a:pt x="0" y="0"/>
                  </a:lnTo>
                  <a:lnTo>
                    <a:pt x="3277" y="233"/>
                  </a:lnTo>
                  <a:lnTo>
                    <a:pt x="6468" y="1435"/>
                  </a:lnTo>
                  <a:lnTo>
                    <a:pt x="9526" y="3567"/>
                  </a:lnTo>
                  <a:lnTo>
                    <a:pt x="12402" y="6587"/>
                  </a:lnTo>
                  <a:lnTo>
                    <a:pt x="15051" y="10454"/>
                  </a:lnTo>
                  <a:lnTo>
                    <a:pt x="17423" y="15127"/>
                  </a:lnTo>
                  <a:lnTo>
                    <a:pt x="19473" y="20565"/>
                  </a:lnTo>
                  <a:lnTo>
                    <a:pt x="19802" y="21243"/>
                  </a:lnTo>
                  <a:lnTo>
                    <a:pt x="20217" y="21595"/>
                  </a:lnTo>
                  <a:lnTo>
                    <a:pt x="20667" y="21600"/>
                  </a:lnTo>
                  <a:lnTo>
                    <a:pt x="21098" y="21237"/>
                  </a:lnTo>
                  <a:lnTo>
                    <a:pt x="21426" y="20557"/>
                  </a:lnTo>
                  <a:lnTo>
                    <a:pt x="21597" y="19699"/>
                  </a:lnTo>
                  <a:lnTo>
                    <a:pt x="21600" y="18772"/>
                  </a:lnTo>
                  <a:lnTo>
                    <a:pt x="21424" y="17883"/>
                  </a:lnTo>
                  <a:lnTo>
                    <a:pt x="19429" y="12501"/>
                  </a:lnTo>
                  <a:lnTo>
                    <a:pt x="17148" y="7783"/>
                  </a:lnTo>
                  <a:lnTo>
                    <a:pt x="14617" y="3760"/>
                  </a:lnTo>
                  <a:lnTo>
                    <a:pt x="11874" y="466"/>
                  </a:lnTo>
                  <a:lnTo>
                    <a:pt x="11337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1" name="Google Shape;51;p8"/>
          <p:cNvGrpSpPr/>
          <p:nvPr/>
        </p:nvGrpSpPr>
        <p:grpSpPr>
          <a:xfrm>
            <a:off x="1017587" y="2422697"/>
            <a:ext cx="398907" cy="170806"/>
            <a:chOff x="0" y="0"/>
            <a:chExt cx="398906" cy="170804"/>
          </a:xfrm>
        </p:grpSpPr>
        <p:sp>
          <p:nvSpPr>
            <p:cNvPr id="52" name="Google Shape;52;p8"/>
            <p:cNvSpPr/>
            <p:nvPr/>
          </p:nvSpPr>
          <p:spPr>
            <a:xfrm>
              <a:off x="0" y="0"/>
              <a:ext cx="359027" cy="17080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296" y="0"/>
                  </a:moveTo>
                  <a:lnTo>
                    <a:pt x="10583" y="711"/>
                  </a:lnTo>
                  <a:lnTo>
                    <a:pt x="7980" y="2464"/>
                  </a:lnTo>
                  <a:lnTo>
                    <a:pt x="5584" y="5173"/>
                  </a:lnTo>
                  <a:lnTo>
                    <a:pt x="3443" y="8762"/>
                  </a:lnTo>
                  <a:lnTo>
                    <a:pt x="1604" y="13152"/>
                  </a:lnTo>
                  <a:lnTo>
                    <a:pt x="114" y="18263"/>
                  </a:lnTo>
                  <a:lnTo>
                    <a:pt x="0" y="19145"/>
                  </a:lnTo>
                  <a:lnTo>
                    <a:pt x="54" y="20021"/>
                  </a:lnTo>
                  <a:lnTo>
                    <a:pt x="260" y="20791"/>
                  </a:lnTo>
                  <a:lnTo>
                    <a:pt x="602" y="21354"/>
                  </a:lnTo>
                  <a:lnTo>
                    <a:pt x="760" y="21521"/>
                  </a:lnTo>
                  <a:lnTo>
                    <a:pt x="927" y="21600"/>
                  </a:lnTo>
                  <a:lnTo>
                    <a:pt x="1494" y="21600"/>
                  </a:lnTo>
                  <a:lnTo>
                    <a:pt x="1881" y="21134"/>
                  </a:lnTo>
                  <a:lnTo>
                    <a:pt x="2073" y="20330"/>
                  </a:lnTo>
                  <a:lnTo>
                    <a:pt x="3725" y="14913"/>
                  </a:lnTo>
                  <a:lnTo>
                    <a:pt x="5825" y="10500"/>
                  </a:lnTo>
                  <a:lnTo>
                    <a:pt x="8295" y="7221"/>
                  </a:lnTo>
                  <a:lnTo>
                    <a:pt x="11055" y="5210"/>
                  </a:lnTo>
                  <a:lnTo>
                    <a:pt x="13962" y="4596"/>
                  </a:lnTo>
                  <a:lnTo>
                    <a:pt x="21600" y="4596"/>
                  </a:lnTo>
                  <a:lnTo>
                    <a:pt x="21218" y="4062"/>
                  </a:lnTo>
                  <a:lnTo>
                    <a:pt x="18672" y="1705"/>
                  </a:lnTo>
                  <a:lnTo>
                    <a:pt x="16012" y="341"/>
                  </a:lnTo>
                  <a:lnTo>
                    <a:pt x="13296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53;p8"/>
            <p:cNvSpPr/>
            <p:nvPr/>
          </p:nvSpPr>
          <p:spPr>
            <a:xfrm>
              <a:off x="232067" y="36339"/>
              <a:ext cx="166839" cy="5439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437" y="0"/>
                  </a:moveTo>
                  <a:lnTo>
                    <a:pt x="0" y="0"/>
                  </a:lnTo>
                  <a:lnTo>
                    <a:pt x="6233" y="2486"/>
                  </a:lnTo>
                  <a:lnTo>
                    <a:pt x="12233" y="9231"/>
                  </a:lnTo>
                  <a:lnTo>
                    <a:pt x="17790" y="20075"/>
                  </a:lnTo>
                  <a:lnTo>
                    <a:pt x="18623" y="21383"/>
                  </a:lnTo>
                  <a:lnTo>
                    <a:pt x="19525" y="21600"/>
                  </a:lnTo>
                  <a:lnTo>
                    <a:pt x="20386" y="20765"/>
                  </a:lnTo>
                  <a:lnTo>
                    <a:pt x="21103" y="18915"/>
                  </a:lnTo>
                  <a:lnTo>
                    <a:pt x="21529" y="16357"/>
                  </a:lnTo>
                  <a:lnTo>
                    <a:pt x="21600" y="13592"/>
                  </a:lnTo>
                  <a:lnTo>
                    <a:pt x="21328" y="10946"/>
                  </a:lnTo>
                  <a:lnTo>
                    <a:pt x="20725" y="8748"/>
                  </a:lnTo>
                  <a:lnTo>
                    <a:pt x="16437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4" name="Google Shape;54;p8"/>
          <p:cNvGrpSpPr/>
          <p:nvPr/>
        </p:nvGrpSpPr>
        <p:grpSpPr>
          <a:xfrm>
            <a:off x="3038765" y="551126"/>
            <a:ext cx="1676904" cy="1436309"/>
            <a:chOff x="0" y="0"/>
            <a:chExt cx="1676903" cy="1436307"/>
          </a:xfrm>
        </p:grpSpPr>
        <p:sp>
          <p:nvSpPr>
            <p:cNvPr id="55" name="Google Shape;55;p8"/>
            <p:cNvSpPr/>
            <p:nvPr/>
          </p:nvSpPr>
          <p:spPr>
            <a:xfrm>
              <a:off x="1587919" y="1396543"/>
              <a:ext cx="88984" cy="3976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20245" y="698"/>
                  </a:lnTo>
                  <a:lnTo>
                    <a:pt x="11874" y="3627"/>
                  </a:lnTo>
                  <a:lnTo>
                    <a:pt x="3610" y="5119"/>
                  </a:lnTo>
                  <a:lnTo>
                    <a:pt x="1575" y="5305"/>
                  </a:lnTo>
                  <a:lnTo>
                    <a:pt x="0" y="9147"/>
                  </a:lnTo>
                  <a:lnTo>
                    <a:pt x="166" y="18130"/>
                  </a:lnTo>
                  <a:lnTo>
                    <a:pt x="1797" y="21600"/>
                  </a:lnTo>
                  <a:lnTo>
                    <a:pt x="3866" y="21600"/>
                  </a:lnTo>
                  <a:lnTo>
                    <a:pt x="12706" y="20012"/>
                  </a:lnTo>
                  <a:lnTo>
                    <a:pt x="21598" y="1691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56;p8"/>
            <p:cNvSpPr/>
            <p:nvPr/>
          </p:nvSpPr>
          <p:spPr>
            <a:xfrm>
              <a:off x="1318133" y="1311427"/>
              <a:ext cx="158801" cy="10527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826" y="0"/>
                  </a:moveTo>
                  <a:lnTo>
                    <a:pt x="1522" y="107"/>
                  </a:lnTo>
                  <a:lnTo>
                    <a:pt x="0" y="2676"/>
                  </a:lnTo>
                  <a:lnTo>
                    <a:pt x="72" y="4644"/>
                  </a:lnTo>
                  <a:lnTo>
                    <a:pt x="4977" y="10741"/>
                  </a:lnTo>
                  <a:lnTo>
                    <a:pt x="13839" y="18576"/>
                  </a:lnTo>
                  <a:lnTo>
                    <a:pt x="18836" y="21545"/>
                  </a:lnTo>
                  <a:lnTo>
                    <a:pt x="19061" y="21600"/>
                  </a:lnTo>
                  <a:lnTo>
                    <a:pt x="20140" y="21600"/>
                  </a:lnTo>
                  <a:lnTo>
                    <a:pt x="20944" y="20779"/>
                  </a:lnTo>
                  <a:lnTo>
                    <a:pt x="21600" y="17855"/>
                  </a:lnTo>
                  <a:lnTo>
                    <a:pt x="21021" y="16086"/>
                  </a:lnTo>
                  <a:lnTo>
                    <a:pt x="19942" y="15534"/>
                  </a:lnTo>
                  <a:lnTo>
                    <a:pt x="15553" y="12907"/>
                  </a:lnTo>
                  <a:lnTo>
                    <a:pt x="11369" y="9626"/>
                  </a:lnTo>
                  <a:lnTo>
                    <a:pt x="7405" y="5702"/>
                  </a:lnTo>
                  <a:lnTo>
                    <a:pt x="3674" y="1147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57;p8"/>
            <p:cNvSpPr/>
            <p:nvPr/>
          </p:nvSpPr>
          <p:spPr>
            <a:xfrm>
              <a:off x="0" y="1070762"/>
              <a:ext cx="49429" cy="17590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932" y="0"/>
                  </a:moveTo>
                  <a:lnTo>
                    <a:pt x="5702" y="6072"/>
                  </a:lnTo>
                  <a:lnTo>
                    <a:pt x="1887" y="15017"/>
                  </a:lnTo>
                  <a:lnTo>
                    <a:pt x="0" y="20599"/>
                  </a:lnTo>
                  <a:lnTo>
                    <a:pt x="2697" y="21503"/>
                  </a:lnTo>
                  <a:lnTo>
                    <a:pt x="6543" y="21600"/>
                  </a:lnTo>
                  <a:lnTo>
                    <a:pt x="10340" y="21600"/>
                  </a:lnTo>
                  <a:lnTo>
                    <a:pt x="13231" y="20872"/>
                  </a:lnTo>
                  <a:lnTo>
                    <a:pt x="13541" y="19903"/>
                  </a:lnTo>
                  <a:lnTo>
                    <a:pt x="15085" y="15405"/>
                  </a:lnTo>
                  <a:lnTo>
                    <a:pt x="16855" y="10958"/>
                  </a:lnTo>
                  <a:lnTo>
                    <a:pt x="18846" y="6576"/>
                  </a:lnTo>
                  <a:lnTo>
                    <a:pt x="21051" y="2275"/>
                  </a:lnTo>
                  <a:lnTo>
                    <a:pt x="21600" y="1257"/>
                  </a:lnTo>
                  <a:lnTo>
                    <a:pt x="19113" y="307"/>
                  </a:lnTo>
                  <a:lnTo>
                    <a:pt x="11932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58;p8"/>
            <p:cNvSpPr/>
            <p:nvPr/>
          </p:nvSpPr>
          <p:spPr>
            <a:xfrm>
              <a:off x="1170673" y="1065568"/>
              <a:ext cx="89320" cy="16587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184" y="0"/>
                  </a:moveTo>
                  <a:lnTo>
                    <a:pt x="1241" y="480"/>
                  </a:lnTo>
                  <a:lnTo>
                    <a:pt x="0" y="1538"/>
                  </a:lnTo>
                  <a:lnTo>
                    <a:pt x="451" y="2603"/>
                  </a:lnTo>
                  <a:lnTo>
                    <a:pt x="5895" y="11819"/>
                  </a:lnTo>
                  <a:lnTo>
                    <a:pt x="14284" y="20659"/>
                  </a:lnTo>
                  <a:lnTo>
                    <a:pt x="16179" y="21600"/>
                  </a:lnTo>
                  <a:lnTo>
                    <a:pt x="18071" y="21600"/>
                  </a:lnTo>
                  <a:lnTo>
                    <a:pt x="18731" y="21506"/>
                  </a:lnTo>
                  <a:lnTo>
                    <a:pt x="21062" y="20735"/>
                  </a:lnTo>
                  <a:lnTo>
                    <a:pt x="21600" y="19518"/>
                  </a:lnTo>
                  <a:lnTo>
                    <a:pt x="20537" y="18587"/>
                  </a:lnTo>
                  <a:lnTo>
                    <a:pt x="16275" y="14506"/>
                  </a:lnTo>
                  <a:lnTo>
                    <a:pt x="12693" y="10326"/>
                  </a:lnTo>
                  <a:lnTo>
                    <a:pt x="9800" y="6063"/>
                  </a:lnTo>
                  <a:lnTo>
                    <a:pt x="7607" y="1730"/>
                  </a:lnTo>
                  <a:lnTo>
                    <a:pt x="7162" y="665"/>
                  </a:lnTo>
                  <a:lnTo>
                    <a:pt x="5184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59;p8"/>
            <p:cNvSpPr/>
            <p:nvPr/>
          </p:nvSpPr>
          <p:spPr>
            <a:xfrm>
              <a:off x="43548" y="786676"/>
              <a:ext cx="71997" cy="17254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469" y="0"/>
                  </a:moveTo>
                  <a:lnTo>
                    <a:pt x="8981" y="5842"/>
                  </a:lnTo>
                  <a:lnTo>
                    <a:pt x="3173" y="14721"/>
                  </a:lnTo>
                  <a:lnTo>
                    <a:pt x="0" y="20298"/>
                  </a:lnTo>
                  <a:lnTo>
                    <a:pt x="1535" y="21317"/>
                  </a:lnTo>
                  <a:lnTo>
                    <a:pt x="4328" y="21584"/>
                  </a:lnTo>
                  <a:lnTo>
                    <a:pt x="4667" y="21600"/>
                  </a:lnTo>
                  <a:lnTo>
                    <a:pt x="7083" y="21600"/>
                  </a:lnTo>
                  <a:lnTo>
                    <a:pt x="8958" y="21002"/>
                  </a:lnTo>
                  <a:lnTo>
                    <a:pt x="9442" y="20121"/>
                  </a:lnTo>
                  <a:lnTo>
                    <a:pt x="12006" y="15647"/>
                  </a:lnTo>
                  <a:lnTo>
                    <a:pt x="14766" y="11244"/>
                  </a:lnTo>
                  <a:lnTo>
                    <a:pt x="17711" y="6927"/>
                  </a:lnTo>
                  <a:lnTo>
                    <a:pt x="20830" y="2711"/>
                  </a:lnTo>
                  <a:lnTo>
                    <a:pt x="21600" y="1712"/>
                  </a:lnTo>
                  <a:lnTo>
                    <a:pt x="20286" y="642"/>
                  </a:lnTo>
                  <a:lnTo>
                    <a:pt x="15469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60;p8"/>
            <p:cNvSpPr/>
            <p:nvPr/>
          </p:nvSpPr>
          <p:spPr>
            <a:xfrm>
              <a:off x="1163573" y="779183"/>
              <a:ext cx="68150" cy="1733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397" y="0"/>
                  </a:moveTo>
                  <a:lnTo>
                    <a:pt x="7601" y="6040"/>
                  </a:lnTo>
                  <a:lnTo>
                    <a:pt x="1900" y="15078"/>
                  </a:lnTo>
                  <a:lnTo>
                    <a:pt x="0" y="20546"/>
                  </a:lnTo>
                  <a:lnTo>
                    <a:pt x="1908" y="21478"/>
                  </a:lnTo>
                  <a:lnTo>
                    <a:pt x="4726" y="21597"/>
                  </a:lnTo>
                  <a:lnTo>
                    <a:pt x="5072" y="21600"/>
                  </a:lnTo>
                  <a:lnTo>
                    <a:pt x="7499" y="21600"/>
                  </a:lnTo>
                  <a:lnTo>
                    <a:pt x="9584" y="20882"/>
                  </a:lnTo>
                  <a:lnTo>
                    <a:pt x="9850" y="19912"/>
                  </a:lnTo>
                  <a:lnTo>
                    <a:pt x="11381" y="15724"/>
                  </a:lnTo>
                  <a:lnTo>
                    <a:pt x="13697" y="11468"/>
                  </a:lnTo>
                  <a:lnTo>
                    <a:pt x="16791" y="7160"/>
                  </a:lnTo>
                  <a:lnTo>
                    <a:pt x="20654" y="2814"/>
                  </a:lnTo>
                  <a:lnTo>
                    <a:pt x="21600" y="1838"/>
                  </a:lnTo>
                  <a:lnTo>
                    <a:pt x="20356" y="745"/>
                  </a:lnTo>
                  <a:lnTo>
                    <a:pt x="15397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61;p8"/>
            <p:cNvSpPr/>
            <p:nvPr/>
          </p:nvSpPr>
          <p:spPr>
            <a:xfrm>
              <a:off x="132537" y="520547"/>
              <a:ext cx="100407" cy="16220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961" y="0"/>
                  </a:moveTo>
                  <a:lnTo>
                    <a:pt x="11225" y="5479"/>
                  </a:lnTo>
                  <a:lnTo>
                    <a:pt x="4049" y="14236"/>
                  </a:lnTo>
                  <a:lnTo>
                    <a:pt x="0" y="19792"/>
                  </a:lnTo>
                  <a:lnTo>
                    <a:pt x="757" y="20985"/>
                  </a:lnTo>
                  <a:lnTo>
                    <a:pt x="2833" y="21546"/>
                  </a:lnTo>
                  <a:lnTo>
                    <a:pt x="3276" y="21600"/>
                  </a:lnTo>
                  <a:lnTo>
                    <a:pt x="4972" y="21600"/>
                  </a:lnTo>
                  <a:lnTo>
                    <a:pt x="6172" y="21147"/>
                  </a:lnTo>
                  <a:lnTo>
                    <a:pt x="6707" y="20388"/>
                  </a:lnTo>
                  <a:lnTo>
                    <a:pt x="9954" y="15963"/>
                  </a:lnTo>
                  <a:lnTo>
                    <a:pt x="13375" y="11635"/>
                  </a:lnTo>
                  <a:lnTo>
                    <a:pt x="16958" y="7419"/>
                  </a:lnTo>
                  <a:lnTo>
                    <a:pt x="20690" y="3328"/>
                  </a:lnTo>
                  <a:lnTo>
                    <a:pt x="21600" y="2364"/>
                  </a:lnTo>
                  <a:lnTo>
                    <a:pt x="21078" y="1126"/>
                  </a:lnTo>
                  <a:lnTo>
                    <a:pt x="17961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62;p8"/>
            <p:cNvSpPr/>
            <p:nvPr/>
          </p:nvSpPr>
          <p:spPr>
            <a:xfrm>
              <a:off x="1262176" y="530529"/>
              <a:ext cx="119343" cy="15067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095" y="0"/>
                  </a:moveTo>
                  <a:lnTo>
                    <a:pt x="12122" y="5303"/>
                  </a:lnTo>
                  <a:lnTo>
                    <a:pt x="4305" y="13934"/>
                  </a:lnTo>
                  <a:lnTo>
                    <a:pt x="0" y="19313"/>
                  </a:lnTo>
                  <a:lnTo>
                    <a:pt x="405" y="20651"/>
                  </a:lnTo>
                  <a:lnTo>
                    <a:pt x="2149" y="21498"/>
                  </a:lnTo>
                  <a:lnTo>
                    <a:pt x="2643" y="21600"/>
                  </a:lnTo>
                  <a:lnTo>
                    <a:pt x="4057" y="21600"/>
                  </a:lnTo>
                  <a:lnTo>
                    <a:pt x="4960" y="21232"/>
                  </a:lnTo>
                  <a:lnTo>
                    <a:pt x="5478" y="20560"/>
                  </a:lnTo>
                  <a:lnTo>
                    <a:pt x="8886" y="16336"/>
                  </a:lnTo>
                  <a:lnTo>
                    <a:pt x="12557" y="12129"/>
                  </a:lnTo>
                  <a:lnTo>
                    <a:pt x="16478" y="7955"/>
                  </a:lnTo>
                  <a:lnTo>
                    <a:pt x="20635" y="3829"/>
                  </a:lnTo>
                  <a:lnTo>
                    <a:pt x="21600" y="2902"/>
                  </a:lnTo>
                  <a:lnTo>
                    <a:pt x="21435" y="1531"/>
                  </a:lnTo>
                  <a:lnTo>
                    <a:pt x="19095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Google Shape;63;p8"/>
            <p:cNvSpPr/>
            <p:nvPr/>
          </p:nvSpPr>
          <p:spPr>
            <a:xfrm>
              <a:off x="1449882" y="377113"/>
              <a:ext cx="170664" cy="830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909" y="0"/>
                  </a:moveTo>
                  <a:lnTo>
                    <a:pt x="14577" y="3499"/>
                  </a:lnTo>
                  <a:lnTo>
                    <a:pt x="5822" y="10211"/>
                  </a:lnTo>
                  <a:lnTo>
                    <a:pt x="440" y="14914"/>
                  </a:lnTo>
                  <a:lnTo>
                    <a:pt x="0" y="17242"/>
                  </a:lnTo>
                  <a:lnTo>
                    <a:pt x="743" y="20718"/>
                  </a:lnTo>
                  <a:lnTo>
                    <a:pt x="1447" y="21600"/>
                  </a:lnTo>
                  <a:lnTo>
                    <a:pt x="2443" y="21600"/>
                  </a:lnTo>
                  <a:lnTo>
                    <a:pt x="2705" y="21491"/>
                  </a:lnTo>
                  <a:lnTo>
                    <a:pt x="2956" y="21266"/>
                  </a:lnTo>
                  <a:lnTo>
                    <a:pt x="7263" y="17529"/>
                  </a:lnTo>
                  <a:lnTo>
                    <a:pt x="11551" y="14095"/>
                  </a:lnTo>
                  <a:lnTo>
                    <a:pt x="15806" y="10977"/>
                  </a:lnTo>
                  <a:lnTo>
                    <a:pt x="20014" y="8185"/>
                  </a:lnTo>
                  <a:lnTo>
                    <a:pt x="21028" y="7548"/>
                  </a:lnTo>
                  <a:lnTo>
                    <a:pt x="21600" y="5342"/>
                  </a:lnTo>
                  <a:lnTo>
                    <a:pt x="20981" y="1179"/>
                  </a:lnTo>
                  <a:lnTo>
                    <a:pt x="19909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Google Shape;64;p8"/>
            <p:cNvSpPr/>
            <p:nvPr/>
          </p:nvSpPr>
          <p:spPr>
            <a:xfrm>
              <a:off x="279984" y="292684"/>
              <a:ext cx="131293" cy="13991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113" y="0"/>
                  </a:moveTo>
                  <a:lnTo>
                    <a:pt x="12845" y="4879"/>
                  </a:lnTo>
                  <a:lnTo>
                    <a:pt x="4695" y="13354"/>
                  </a:lnTo>
                  <a:lnTo>
                    <a:pt x="0" y="18836"/>
                  </a:lnTo>
                  <a:lnTo>
                    <a:pt x="192" y="20308"/>
                  </a:lnTo>
                  <a:lnTo>
                    <a:pt x="1738" y="21437"/>
                  </a:lnTo>
                  <a:lnTo>
                    <a:pt x="2277" y="21600"/>
                  </a:lnTo>
                  <a:lnTo>
                    <a:pt x="3558" y="21600"/>
                  </a:lnTo>
                  <a:lnTo>
                    <a:pt x="4294" y="21290"/>
                  </a:lnTo>
                  <a:lnTo>
                    <a:pt x="4785" y="20698"/>
                  </a:lnTo>
                  <a:lnTo>
                    <a:pt x="8519" y="16369"/>
                  </a:lnTo>
                  <a:lnTo>
                    <a:pt x="12404" y="12180"/>
                  </a:lnTo>
                  <a:lnTo>
                    <a:pt x="16426" y="8145"/>
                  </a:lnTo>
                  <a:lnTo>
                    <a:pt x="20570" y="4278"/>
                  </a:lnTo>
                  <a:lnTo>
                    <a:pt x="21569" y="3384"/>
                  </a:lnTo>
                  <a:lnTo>
                    <a:pt x="21600" y="1900"/>
                  </a:lnTo>
                  <a:lnTo>
                    <a:pt x="19692" y="27"/>
                  </a:lnTo>
                  <a:lnTo>
                    <a:pt x="18113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" name="Google Shape;65;p8"/>
            <p:cNvSpPr/>
            <p:nvPr/>
          </p:nvSpPr>
          <p:spPr>
            <a:xfrm>
              <a:off x="489521" y="124574"/>
              <a:ext cx="159272" cy="10751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335" y="0"/>
                  </a:moveTo>
                  <a:lnTo>
                    <a:pt x="13869" y="4257"/>
                  </a:lnTo>
                  <a:lnTo>
                    <a:pt x="5269" y="11919"/>
                  </a:lnTo>
                  <a:lnTo>
                    <a:pt x="221" y="17030"/>
                  </a:lnTo>
                  <a:lnTo>
                    <a:pt x="0" y="18934"/>
                  </a:lnTo>
                  <a:lnTo>
                    <a:pt x="1058" y="21151"/>
                  </a:lnTo>
                  <a:lnTo>
                    <a:pt x="1693" y="21600"/>
                  </a:lnTo>
                  <a:lnTo>
                    <a:pt x="2749" y="21600"/>
                  </a:lnTo>
                  <a:lnTo>
                    <a:pt x="3164" y="21419"/>
                  </a:lnTo>
                  <a:lnTo>
                    <a:pt x="3524" y="21041"/>
                  </a:lnTo>
                  <a:lnTo>
                    <a:pt x="7519" y="17026"/>
                  </a:lnTo>
                  <a:lnTo>
                    <a:pt x="11637" y="13206"/>
                  </a:lnTo>
                  <a:lnTo>
                    <a:pt x="15863" y="9593"/>
                  </a:lnTo>
                  <a:lnTo>
                    <a:pt x="20181" y="6202"/>
                  </a:lnTo>
                  <a:lnTo>
                    <a:pt x="21195" y="5442"/>
                  </a:lnTo>
                  <a:lnTo>
                    <a:pt x="21600" y="3605"/>
                  </a:lnTo>
                  <a:lnTo>
                    <a:pt x="20572" y="599"/>
                  </a:lnTo>
                  <a:lnTo>
                    <a:pt x="19335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Google Shape;66;p8"/>
            <p:cNvSpPr/>
            <p:nvPr/>
          </p:nvSpPr>
          <p:spPr>
            <a:xfrm>
              <a:off x="1605838" y="69265"/>
              <a:ext cx="71065" cy="5837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702" y="0"/>
                  </a:moveTo>
                  <a:lnTo>
                    <a:pt x="2000" y="1326"/>
                  </a:lnTo>
                  <a:lnTo>
                    <a:pt x="0" y="7026"/>
                  </a:lnTo>
                  <a:lnTo>
                    <a:pt x="1089" y="10325"/>
                  </a:lnTo>
                  <a:lnTo>
                    <a:pt x="3436" y="11543"/>
                  </a:lnTo>
                  <a:lnTo>
                    <a:pt x="13727" y="17074"/>
                  </a:lnTo>
                  <a:lnTo>
                    <a:pt x="21600" y="21600"/>
                  </a:lnTo>
                  <a:lnTo>
                    <a:pt x="21600" y="9177"/>
                  </a:lnTo>
                  <a:lnTo>
                    <a:pt x="17570" y="6860"/>
                  </a:lnTo>
                  <a:lnTo>
                    <a:pt x="7057" y="1208"/>
                  </a:lnTo>
                  <a:lnTo>
                    <a:pt x="4702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67;p8"/>
            <p:cNvSpPr/>
            <p:nvPr/>
          </p:nvSpPr>
          <p:spPr>
            <a:xfrm>
              <a:off x="748436" y="29311"/>
              <a:ext cx="173991" cy="709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162" y="0"/>
                  </a:moveTo>
                  <a:lnTo>
                    <a:pt x="14619" y="3116"/>
                  </a:lnTo>
                  <a:lnTo>
                    <a:pt x="5785" y="9157"/>
                  </a:lnTo>
                  <a:lnTo>
                    <a:pt x="520" y="13454"/>
                  </a:lnTo>
                  <a:lnTo>
                    <a:pt x="0" y="16086"/>
                  </a:lnTo>
                  <a:lnTo>
                    <a:pt x="613" y="20402"/>
                  </a:lnTo>
                  <a:lnTo>
                    <a:pt x="1342" y="21600"/>
                  </a:lnTo>
                  <a:lnTo>
                    <a:pt x="2327" y="21600"/>
                  </a:lnTo>
                  <a:lnTo>
                    <a:pt x="2535" y="21519"/>
                  </a:lnTo>
                  <a:lnTo>
                    <a:pt x="2740" y="21341"/>
                  </a:lnTo>
                  <a:lnTo>
                    <a:pt x="6912" y="17971"/>
                  </a:lnTo>
                  <a:lnTo>
                    <a:pt x="11179" y="14881"/>
                  </a:lnTo>
                  <a:lnTo>
                    <a:pt x="15526" y="12081"/>
                  </a:lnTo>
                  <a:lnTo>
                    <a:pt x="19937" y="9583"/>
                  </a:lnTo>
                  <a:lnTo>
                    <a:pt x="20955" y="9046"/>
                  </a:lnTo>
                  <a:lnTo>
                    <a:pt x="21600" y="6588"/>
                  </a:lnTo>
                  <a:lnTo>
                    <a:pt x="21162" y="1600"/>
                  </a:lnTo>
                  <a:lnTo>
                    <a:pt x="20162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Google Shape;68;p8"/>
            <p:cNvSpPr/>
            <p:nvPr/>
          </p:nvSpPr>
          <p:spPr>
            <a:xfrm>
              <a:off x="1325143" y="5003"/>
              <a:ext cx="176760" cy="5016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2" y="0"/>
                  </a:moveTo>
                  <a:lnTo>
                    <a:pt x="172" y="2674"/>
                  </a:lnTo>
                  <a:lnTo>
                    <a:pt x="0" y="9865"/>
                  </a:lnTo>
                  <a:lnTo>
                    <a:pt x="759" y="13026"/>
                  </a:lnTo>
                  <a:lnTo>
                    <a:pt x="1780" y="13332"/>
                  </a:lnTo>
                  <a:lnTo>
                    <a:pt x="7204" y="15217"/>
                  </a:lnTo>
                  <a:lnTo>
                    <a:pt x="11971" y="17335"/>
                  </a:lnTo>
                  <a:lnTo>
                    <a:pt x="16009" y="19490"/>
                  </a:lnTo>
                  <a:lnTo>
                    <a:pt x="19364" y="21562"/>
                  </a:lnTo>
                  <a:lnTo>
                    <a:pt x="19478" y="21600"/>
                  </a:lnTo>
                  <a:lnTo>
                    <a:pt x="20467" y="21600"/>
                  </a:lnTo>
                  <a:lnTo>
                    <a:pt x="21245" y="19407"/>
                  </a:lnTo>
                  <a:lnTo>
                    <a:pt x="21600" y="12714"/>
                  </a:lnTo>
                  <a:lnTo>
                    <a:pt x="20936" y="9302"/>
                  </a:lnTo>
                  <a:lnTo>
                    <a:pt x="12494" y="4393"/>
                  </a:lnTo>
                  <a:lnTo>
                    <a:pt x="7626" y="2229"/>
                  </a:lnTo>
                  <a:lnTo>
                    <a:pt x="2090" y="306"/>
                  </a:lnTo>
                  <a:lnTo>
                    <a:pt x="1082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Google Shape;69;p8"/>
            <p:cNvSpPr/>
            <p:nvPr/>
          </p:nvSpPr>
          <p:spPr>
            <a:xfrm>
              <a:off x="1033792" y="0"/>
              <a:ext cx="176823" cy="383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756" y="0"/>
                  </a:moveTo>
                  <a:lnTo>
                    <a:pt x="19726" y="0"/>
                  </a:lnTo>
                  <a:lnTo>
                    <a:pt x="15181" y="395"/>
                  </a:lnTo>
                  <a:lnTo>
                    <a:pt x="6182" y="2671"/>
                  </a:lnTo>
                  <a:lnTo>
                    <a:pt x="742" y="5030"/>
                  </a:lnTo>
                  <a:lnTo>
                    <a:pt x="0" y="9236"/>
                  </a:lnTo>
                  <a:lnTo>
                    <a:pt x="208" y="18330"/>
                  </a:lnTo>
                  <a:lnTo>
                    <a:pt x="1012" y="21600"/>
                  </a:lnTo>
                  <a:lnTo>
                    <a:pt x="2014" y="21600"/>
                  </a:lnTo>
                  <a:lnTo>
                    <a:pt x="2079" y="21585"/>
                  </a:lnTo>
                  <a:lnTo>
                    <a:pt x="2144" y="21550"/>
                  </a:lnTo>
                  <a:lnTo>
                    <a:pt x="6477" y="19717"/>
                  </a:lnTo>
                  <a:lnTo>
                    <a:pt x="10867" y="18362"/>
                  </a:lnTo>
                  <a:lnTo>
                    <a:pt x="15296" y="17491"/>
                  </a:lnTo>
                  <a:lnTo>
                    <a:pt x="19751" y="17107"/>
                  </a:lnTo>
                  <a:lnTo>
                    <a:pt x="20776" y="17071"/>
                  </a:lnTo>
                  <a:lnTo>
                    <a:pt x="21600" y="13214"/>
                  </a:lnTo>
                  <a:lnTo>
                    <a:pt x="21586" y="3791"/>
                  </a:lnTo>
                  <a:lnTo>
                    <a:pt x="20756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0" name="Google Shape;70;p8"/>
          <p:cNvGrpSpPr/>
          <p:nvPr/>
        </p:nvGrpSpPr>
        <p:grpSpPr>
          <a:xfrm>
            <a:off x="3368784" y="1484463"/>
            <a:ext cx="541925" cy="411469"/>
            <a:chOff x="0" y="0"/>
            <a:chExt cx="541923" cy="411468"/>
          </a:xfrm>
        </p:grpSpPr>
        <p:sp>
          <p:nvSpPr>
            <p:cNvPr id="71" name="Google Shape;71;p8"/>
            <p:cNvSpPr/>
            <p:nvPr/>
          </p:nvSpPr>
          <p:spPr>
            <a:xfrm>
              <a:off x="511390" y="238340"/>
              <a:ext cx="30533" cy="17312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195" y="0"/>
                  </a:moveTo>
                  <a:lnTo>
                    <a:pt x="0" y="0"/>
                  </a:lnTo>
                  <a:lnTo>
                    <a:pt x="4259" y="20141"/>
                  </a:lnTo>
                  <a:lnTo>
                    <a:pt x="4421" y="20958"/>
                  </a:lnTo>
                  <a:lnTo>
                    <a:pt x="8231" y="21600"/>
                  </a:lnTo>
                  <a:lnTo>
                    <a:pt x="13047" y="21600"/>
                  </a:lnTo>
                  <a:lnTo>
                    <a:pt x="17898" y="21567"/>
                  </a:lnTo>
                  <a:lnTo>
                    <a:pt x="21600" y="20865"/>
                  </a:lnTo>
                  <a:lnTo>
                    <a:pt x="17195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72;p8"/>
            <p:cNvSpPr/>
            <p:nvPr/>
          </p:nvSpPr>
          <p:spPr>
            <a:xfrm>
              <a:off x="347725" y="133577"/>
              <a:ext cx="76151" cy="18413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999" y="0"/>
                  </a:moveTo>
                  <a:lnTo>
                    <a:pt x="108" y="0"/>
                  </a:lnTo>
                  <a:lnTo>
                    <a:pt x="0" y="20605"/>
                  </a:lnTo>
                  <a:lnTo>
                    <a:pt x="634" y="21068"/>
                  </a:lnTo>
                  <a:lnTo>
                    <a:pt x="2713" y="21587"/>
                  </a:lnTo>
                  <a:lnTo>
                    <a:pt x="3999" y="21600"/>
                  </a:lnTo>
                  <a:lnTo>
                    <a:pt x="21600" y="17737"/>
                  </a:lnTo>
                  <a:lnTo>
                    <a:pt x="6906" y="17737"/>
                  </a:lnTo>
                  <a:lnTo>
                    <a:pt x="6999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Google Shape;73;p8"/>
            <p:cNvSpPr/>
            <p:nvPr/>
          </p:nvSpPr>
          <p:spPr>
            <a:xfrm>
              <a:off x="372071" y="205841"/>
              <a:ext cx="163625" cy="7894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634" y="0"/>
                  </a:moveTo>
                  <a:lnTo>
                    <a:pt x="0" y="21600"/>
                  </a:lnTo>
                  <a:lnTo>
                    <a:pt x="6839" y="21600"/>
                  </a:lnTo>
                  <a:lnTo>
                    <a:pt x="18392" y="8892"/>
                  </a:lnTo>
                  <a:lnTo>
                    <a:pt x="21600" y="8892"/>
                  </a:lnTo>
                  <a:lnTo>
                    <a:pt x="21480" y="2207"/>
                  </a:lnTo>
                  <a:lnTo>
                    <a:pt x="21176" y="1168"/>
                  </a:lnTo>
                  <a:lnTo>
                    <a:pt x="20221" y="21"/>
                  </a:lnTo>
                  <a:lnTo>
                    <a:pt x="19634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74;p8"/>
            <p:cNvSpPr/>
            <p:nvPr/>
          </p:nvSpPr>
          <p:spPr>
            <a:xfrm>
              <a:off x="158191" y="32701"/>
              <a:ext cx="86041" cy="18947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112" y="0"/>
                  </a:moveTo>
                  <a:lnTo>
                    <a:pt x="0" y="0"/>
                  </a:lnTo>
                  <a:lnTo>
                    <a:pt x="3108" y="20723"/>
                  </a:lnTo>
                  <a:lnTo>
                    <a:pt x="3701" y="21144"/>
                  </a:lnTo>
                  <a:lnTo>
                    <a:pt x="5519" y="21597"/>
                  </a:lnTo>
                  <a:lnTo>
                    <a:pt x="6622" y="21600"/>
                  </a:lnTo>
                  <a:lnTo>
                    <a:pt x="21600" y="17915"/>
                  </a:lnTo>
                  <a:lnTo>
                    <a:pt x="8796" y="17915"/>
                  </a:lnTo>
                  <a:lnTo>
                    <a:pt x="6112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75;p8"/>
            <p:cNvSpPr/>
            <p:nvPr/>
          </p:nvSpPr>
          <p:spPr>
            <a:xfrm>
              <a:off x="193230" y="100456"/>
              <a:ext cx="179223" cy="893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893" y="0"/>
                  </a:moveTo>
                  <a:lnTo>
                    <a:pt x="0" y="21600"/>
                  </a:lnTo>
                  <a:lnTo>
                    <a:pt x="6147" y="21600"/>
                  </a:lnTo>
                  <a:lnTo>
                    <a:pt x="18666" y="8003"/>
                  </a:lnTo>
                  <a:lnTo>
                    <a:pt x="21594" y="8003"/>
                  </a:lnTo>
                  <a:lnTo>
                    <a:pt x="21600" y="2044"/>
                  </a:lnTo>
                  <a:lnTo>
                    <a:pt x="21329" y="1083"/>
                  </a:lnTo>
                  <a:lnTo>
                    <a:pt x="20444" y="24"/>
                  </a:lnTo>
                  <a:lnTo>
                    <a:pt x="19893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Google Shape;76;p8"/>
            <p:cNvSpPr/>
            <p:nvPr/>
          </p:nvSpPr>
          <p:spPr>
            <a:xfrm>
              <a:off x="0" y="0"/>
              <a:ext cx="182539" cy="11413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244" y="0"/>
                  </a:moveTo>
                  <a:lnTo>
                    <a:pt x="19723" y="5"/>
                  </a:lnTo>
                  <a:lnTo>
                    <a:pt x="245" y="17596"/>
                  </a:lnTo>
                  <a:lnTo>
                    <a:pt x="0" y="18997"/>
                  </a:lnTo>
                  <a:lnTo>
                    <a:pt x="783" y="21208"/>
                  </a:lnTo>
                  <a:lnTo>
                    <a:pt x="1653" y="21600"/>
                  </a:lnTo>
                  <a:lnTo>
                    <a:pt x="18719" y="6189"/>
                  </a:lnTo>
                  <a:lnTo>
                    <a:pt x="21600" y="6189"/>
                  </a:lnTo>
                  <a:lnTo>
                    <a:pt x="21398" y="1452"/>
                  </a:lnTo>
                  <a:lnTo>
                    <a:pt x="21113" y="747"/>
                  </a:lnTo>
                  <a:lnTo>
                    <a:pt x="20244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7" name="Google Shape;77;p8"/>
          <p:cNvGrpSpPr/>
          <p:nvPr/>
        </p:nvGrpSpPr>
        <p:grpSpPr>
          <a:xfrm>
            <a:off x="2150483" y="1147282"/>
            <a:ext cx="419635" cy="413972"/>
            <a:chOff x="-1" y="0"/>
            <a:chExt cx="419634" cy="413970"/>
          </a:xfrm>
        </p:grpSpPr>
        <p:sp>
          <p:nvSpPr>
            <p:cNvPr id="78" name="Google Shape;78;p8"/>
            <p:cNvSpPr/>
            <p:nvPr/>
          </p:nvSpPr>
          <p:spPr>
            <a:xfrm>
              <a:off x="-1" y="0"/>
              <a:ext cx="419634" cy="41397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91" y="0"/>
                  </a:moveTo>
                  <a:lnTo>
                    <a:pt x="5598" y="1785"/>
                  </a:lnTo>
                  <a:lnTo>
                    <a:pt x="5683" y="3230"/>
                  </a:lnTo>
                  <a:lnTo>
                    <a:pt x="5784" y="4793"/>
                  </a:lnTo>
                  <a:lnTo>
                    <a:pt x="5906" y="6339"/>
                  </a:lnTo>
                  <a:lnTo>
                    <a:pt x="5918" y="7000"/>
                  </a:lnTo>
                  <a:lnTo>
                    <a:pt x="5799" y="7579"/>
                  </a:lnTo>
                  <a:lnTo>
                    <a:pt x="5498" y="8073"/>
                  </a:lnTo>
                  <a:lnTo>
                    <a:pt x="4964" y="8483"/>
                  </a:lnTo>
                  <a:lnTo>
                    <a:pt x="4604" y="8714"/>
                  </a:lnTo>
                  <a:lnTo>
                    <a:pt x="4263" y="8981"/>
                  </a:lnTo>
                  <a:lnTo>
                    <a:pt x="3931" y="9265"/>
                  </a:lnTo>
                  <a:lnTo>
                    <a:pt x="3597" y="9544"/>
                  </a:lnTo>
                  <a:lnTo>
                    <a:pt x="0" y="12408"/>
                  </a:lnTo>
                  <a:lnTo>
                    <a:pt x="360" y="12525"/>
                  </a:lnTo>
                  <a:lnTo>
                    <a:pt x="587" y="12610"/>
                  </a:lnTo>
                  <a:lnTo>
                    <a:pt x="5166" y="13822"/>
                  </a:lnTo>
                  <a:lnTo>
                    <a:pt x="7166" y="14310"/>
                  </a:lnTo>
                  <a:lnTo>
                    <a:pt x="7406" y="14575"/>
                  </a:lnTo>
                  <a:lnTo>
                    <a:pt x="7591" y="15108"/>
                  </a:lnTo>
                  <a:lnTo>
                    <a:pt x="8143" y="16679"/>
                  </a:lnTo>
                  <a:lnTo>
                    <a:pt x="8720" y="18292"/>
                  </a:lnTo>
                  <a:lnTo>
                    <a:pt x="9910" y="21600"/>
                  </a:lnTo>
                  <a:lnTo>
                    <a:pt x="10125" y="21277"/>
                  </a:lnTo>
                  <a:lnTo>
                    <a:pt x="10278" y="21056"/>
                  </a:lnTo>
                  <a:lnTo>
                    <a:pt x="12038" y="18271"/>
                  </a:lnTo>
                  <a:lnTo>
                    <a:pt x="12842" y="16989"/>
                  </a:lnTo>
                  <a:lnTo>
                    <a:pt x="13635" y="15700"/>
                  </a:lnTo>
                  <a:lnTo>
                    <a:pt x="13904" y="15257"/>
                  </a:lnTo>
                  <a:lnTo>
                    <a:pt x="14203" y="15108"/>
                  </a:lnTo>
                  <a:lnTo>
                    <a:pt x="21600" y="14834"/>
                  </a:lnTo>
                  <a:lnTo>
                    <a:pt x="20740" y="13746"/>
                  </a:lnTo>
                  <a:lnTo>
                    <a:pt x="19917" y="12692"/>
                  </a:lnTo>
                  <a:lnTo>
                    <a:pt x="19094" y="11684"/>
                  </a:lnTo>
                  <a:lnTo>
                    <a:pt x="18234" y="10736"/>
                  </a:lnTo>
                  <a:lnTo>
                    <a:pt x="17495" y="9810"/>
                  </a:lnTo>
                  <a:lnTo>
                    <a:pt x="17098" y="8854"/>
                  </a:lnTo>
                  <a:lnTo>
                    <a:pt x="17056" y="7817"/>
                  </a:lnTo>
                  <a:lnTo>
                    <a:pt x="17381" y="6649"/>
                  </a:lnTo>
                  <a:lnTo>
                    <a:pt x="17815" y="5432"/>
                  </a:lnTo>
                  <a:lnTo>
                    <a:pt x="18179" y="4152"/>
                  </a:lnTo>
                  <a:lnTo>
                    <a:pt x="11805" y="4152"/>
                  </a:lnTo>
                  <a:lnTo>
                    <a:pt x="11432" y="4046"/>
                  </a:lnTo>
                  <a:lnTo>
                    <a:pt x="11053" y="3811"/>
                  </a:lnTo>
                  <a:lnTo>
                    <a:pt x="10464" y="3374"/>
                  </a:lnTo>
                  <a:lnTo>
                    <a:pt x="9861" y="2957"/>
                  </a:lnTo>
                  <a:lnTo>
                    <a:pt x="8641" y="2140"/>
                  </a:lnTo>
                  <a:lnTo>
                    <a:pt x="5491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Google Shape;79;p8"/>
            <p:cNvSpPr/>
            <p:nvPr/>
          </p:nvSpPr>
          <p:spPr>
            <a:xfrm>
              <a:off x="229340" y="29730"/>
              <a:ext cx="136889" cy="4984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20600" y="853"/>
                  </a:lnTo>
                  <a:lnTo>
                    <a:pt x="19957" y="1282"/>
                  </a:lnTo>
                  <a:lnTo>
                    <a:pt x="10898" y="10993"/>
                  </a:lnTo>
                  <a:lnTo>
                    <a:pt x="6692" y="15581"/>
                  </a:lnTo>
                  <a:lnTo>
                    <a:pt x="2502" y="20313"/>
                  </a:lnTo>
                  <a:lnTo>
                    <a:pt x="1193" y="21446"/>
                  </a:lnTo>
                  <a:lnTo>
                    <a:pt x="0" y="21600"/>
                  </a:lnTo>
                  <a:lnTo>
                    <a:pt x="19538" y="21600"/>
                  </a:lnTo>
                  <a:lnTo>
                    <a:pt x="20534" y="10988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0" name="Google Shape;80;p8"/>
          <p:cNvGrpSpPr/>
          <p:nvPr/>
        </p:nvGrpSpPr>
        <p:grpSpPr>
          <a:xfrm>
            <a:off x="143669" y="964887"/>
            <a:ext cx="522749" cy="198698"/>
            <a:chOff x="0" y="0"/>
            <a:chExt cx="522747" cy="198697"/>
          </a:xfrm>
        </p:grpSpPr>
        <p:sp>
          <p:nvSpPr>
            <p:cNvPr id="81" name="Google Shape;81;p8"/>
            <p:cNvSpPr/>
            <p:nvPr/>
          </p:nvSpPr>
          <p:spPr>
            <a:xfrm>
              <a:off x="186961" y="36104"/>
              <a:ext cx="335786" cy="16259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334" y="0"/>
                  </a:moveTo>
                  <a:lnTo>
                    <a:pt x="0" y="0"/>
                  </a:lnTo>
                  <a:lnTo>
                    <a:pt x="3277" y="232"/>
                  </a:lnTo>
                  <a:lnTo>
                    <a:pt x="6469" y="1434"/>
                  </a:lnTo>
                  <a:lnTo>
                    <a:pt x="9526" y="3566"/>
                  </a:lnTo>
                  <a:lnTo>
                    <a:pt x="12403" y="6587"/>
                  </a:lnTo>
                  <a:lnTo>
                    <a:pt x="15051" y="10454"/>
                  </a:lnTo>
                  <a:lnTo>
                    <a:pt x="17424" y="15127"/>
                  </a:lnTo>
                  <a:lnTo>
                    <a:pt x="19473" y="20565"/>
                  </a:lnTo>
                  <a:lnTo>
                    <a:pt x="19802" y="21243"/>
                  </a:lnTo>
                  <a:lnTo>
                    <a:pt x="20217" y="21595"/>
                  </a:lnTo>
                  <a:lnTo>
                    <a:pt x="20667" y="21600"/>
                  </a:lnTo>
                  <a:lnTo>
                    <a:pt x="21098" y="21237"/>
                  </a:lnTo>
                  <a:lnTo>
                    <a:pt x="21427" y="20557"/>
                  </a:lnTo>
                  <a:lnTo>
                    <a:pt x="21597" y="19699"/>
                  </a:lnTo>
                  <a:lnTo>
                    <a:pt x="21600" y="18772"/>
                  </a:lnTo>
                  <a:lnTo>
                    <a:pt x="21424" y="17883"/>
                  </a:lnTo>
                  <a:lnTo>
                    <a:pt x="19430" y="12501"/>
                  </a:lnTo>
                  <a:lnTo>
                    <a:pt x="17148" y="7784"/>
                  </a:lnTo>
                  <a:lnTo>
                    <a:pt x="14617" y="3762"/>
                  </a:lnTo>
                  <a:lnTo>
                    <a:pt x="11873" y="467"/>
                  </a:lnTo>
                  <a:lnTo>
                    <a:pt x="11334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0" y="0"/>
              <a:ext cx="363163" cy="996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661" y="0"/>
                  </a:moveTo>
                  <a:lnTo>
                    <a:pt x="7650" y="1341"/>
                  </a:lnTo>
                  <a:lnTo>
                    <a:pt x="4856" y="3945"/>
                  </a:lnTo>
                  <a:lnTo>
                    <a:pt x="2215" y="7745"/>
                  </a:lnTo>
                  <a:lnTo>
                    <a:pt x="0" y="12155"/>
                  </a:lnTo>
                  <a:lnTo>
                    <a:pt x="0" y="21600"/>
                  </a:lnTo>
                  <a:lnTo>
                    <a:pt x="197" y="21031"/>
                  </a:lnTo>
                  <a:lnTo>
                    <a:pt x="2623" y="15800"/>
                  </a:lnTo>
                  <a:lnTo>
                    <a:pt x="5252" y="11787"/>
                  </a:lnTo>
                  <a:lnTo>
                    <a:pt x="8054" y="9099"/>
                  </a:lnTo>
                  <a:lnTo>
                    <a:pt x="11120" y="7826"/>
                  </a:lnTo>
                  <a:lnTo>
                    <a:pt x="21600" y="7826"/>
                  </a:lnTo>
                  <a:lnTo>
                    <a:pt x="19398" y="4453"/>
                  </a:lnTo>
                  <a:lnTo>
                    <a:pt x="16569" y="1608"/>
                  </a:lnTo>
                  <a:lnTo>
                    <a:pt x="13645" y="106"/>
                  </a:lnTo>
                  <a:lnTo>
                    <a:pt x="10661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3" name="Google Shape;83;p8"/>
          <p:cNvGrpSpPr/>
          <p:nvPr/>
        </p:nvGrpSpPr>
        <p:grpSpPr>
          <a:xfrm>
            <a:off x="143669" y="1138157"/>
            <a:ext cx="376757" cy="170817"/>
            <a:chOff x="0" y="0"/>
            <a:chExt cx="376755" cy="170816"/>
          </a:xfrm>
        </p:grpSpPr>
        <p:sp>
          <p:nvSpPr>
            <p:cNvPr id="84" name="Google Shape;84;p8"/>
            <p:cNvSpPr/>
            <p:nvPr/>
          </p:nvSpPr>
          <p:spPr>
            <a:xfrm>
              <a:off x="0" y="0"/>
              <a:ext cx="336889" cy="17081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750" y="0"/>
                  </a:moveTo>
                  <a:lnTo>
                    <a:pt x="9858" y="711"/>
                  </a:lnTo>
                  <a:lnTo>
                    <a:pt x="7083" y="2464"/>
                  </a:lnTo>
                  <a:lnTo>
                    <a:pt x="4530" y="5175"/>
                  </a:lnTo>
                  <a:lnTo>
                    <a:pt x="2249" y="8764"/>
                  </a:lnTo>
                  <a:lnTo>
                    <a:pt x="289" y="13153"/>
                  </a:lnTo>
                  <a:lnTo>
                    <a:pt x="0" y="14085"/>
                  </a:lnTo>
                  <a:lnTo>
                    <a:pt x="0" y="21600"/>
                  </a:lnTo>
                  <a:lnTo>
                    <a:pt x="172" y="21600"/>
                  </a:lnTo>
                  <a:lnTo>
                    <a:pt x="584" y="21134"/>
                  </a:lnTo>
                  <a:lnTo>
                    <a:pt x="790" y="20330"/>
                  </a:lnTo>
                  <a:lnTo>
                    <a:pt x="2550" y="14915"/>
                  </a:lnTo>
                  <a:lnTo>
                    <a:pt x="4788" y="10501"/>
                  </a:lnTo>
                  <a:lnTo>
                    <a:pt x="7420" y="7222"/>
                  </a:lnTo>
                  <a:lnTo>
                    <a:pt x="10361" y="5210"/>
                  </a:lnTo>
                  <a:lnTo>
                    <a:pt x="13460" y="4597"/>
                  </a:lnTo>
                  <a:lnTo>
                    <a:pt x="21600" y="4597"/>
                  </a:lnTo>
                  <a:lnTo>
                    <a:pt x="21193" y="4062"/>
                  </a:lnTo>
                  <a:lnTo>
                    <a:pt x="18479" y="1705"/>
                  </a:lnTo>
                  <a:lnTo>
                    <a:pt x="15644" y="341"/>
                  </a:lnTo>
                  <a:lnTo>
                    <a:pt x="12750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" name="Google Shape;85;p8"/>
            <p:cNvSpPr/>
            <p:nvPr/>
          </p:nvSpPr>
          <p:spPr>
            <a:xfrm>
              <a:off x="209935" y="36352"/>
              <a:ext cx="166820" cy="5439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438" y="0"/>
                  </a:moveTo>
                  <a:lnTo>
                    <a:pt x="0" y="0"/>
                  </a:lnTo>
                  <a:lnTo>
                    <a:pt x="6234" y="2488"/>
                  </a:lnTo>
                  <a:lnTo>
                    <a:pt x="12233" y="9231"/>
                  </a:lnTo>
                  <a:lnTo>
                    <a:pt x="17788" y="20069"/>
                  </a:lnTo>
                  <a:lnTo>
                    <a:pt x="18622" y="21380"/>
                  </a:lnTo>
                  <a:lnTo>
                    <a:pt x="19524" y="21600"/>
                  </a:lnTo>
                  <a:lnTo>
                    <a:pt x="20386" y="20766"/>
                  </a:lnTo>
                  <a:lnTo>
                    <a:pt x="21102" y="18914"/>
                  </a:lnTo>
                  <a:lnTo>
                    <a:pt x="21528" y="16356"/>
                  </a:lnTo>
                  <a:lnTo>
                    <a:pt x="21600" y="13590"/>
                  </a:lnTo>
                  <a:lnTo>
                    <a:pt x="21328" y="10945"/>
                  </a:lnTo>
                  <a:lnTo>
                    <a:pt x="20725" y="8747"/>
                  </a:lnTo>
                  <a:lnTo>
                    <a:pt x="16438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6" name="Google Shape;86;p8"/>
          <p:cNvSpPr/>
          <p:nvPr/>
        </p:nvSpPr>
        <p:spPr>
          <a:xfrm>
            <a:off x="461351" y="2875941"/>
            <a:ext cx="3308193" cy="2056315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7" name="Google Shape;87;p8"/>
          <p:cNvGrpSpPr/>
          <p:nvPr/>
        </p:nvGrpSpPr>
        <p:grpSpPr>
          <a:xfrm>
            <a:off x="3082671" y="262592"/>
            <a:ext cx="419635" cy="413970"/>
            <a:chOff x="-1" y="0"/>
            <a:chExt cx="419634" cy="413969"/>
          </a:xfrm>
        </p:grpSpPr>
        <p:sp>
          <p:nvSpPr>
            <p:cNvPr id="88" name="Google Shape;88;p8"/>
            <p:cNvSpPr/>
            <p:nvPr/>
          </p:nvSpPr>
          <p:spPr>
            <a:xfrm>
              <a:off x="-1" y="0"/>
              <a:ext cx="419634" cy="41396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91" y="0"/>
                  </a:moveTo>
                  <a:lnTo>
                    <a:pt x="5598" y="1785"/>
                  </a:lnTo>
                  <a:lnTo>
                    <a:pt x="5683" y="3230"/>
                  </a:lnTo>
                  <a:lnTo>
                    <a:pt x="5784" y="4793"/>
                  </a:lnTo>
                  <a:lnTo>
                    <a:pt x="5906" y="6339"/>
                  </a:lnTo>
                  <a:lnTo>
                    <a:pt x="5918" y="7000"/>
                  </a:lnTo>
                  <a:lnTo>
                    <a:pt x="5799" y="7579"/>
                  </a:lnTo>
                  <a:lnTo>
                    <a:pt x="5498" y="8073"/>
                  </a:lnTo>
                  <a:lnTo>
                    <a:pt x="4964" y="8483"/>
                  </a:lnTo>
                  <a:lnTo>
                    <a:pt x="4604" y="8714"/>
                  </a:lnTo>
                  <a:lnTo>
                    <a:pt x="4263" y="8981"/>
                  </a:lnTo>
                  <a:lnTo>
                    <a:pt x="3931" y="9265"/>
                  </a:lnTo>
                  <a:lnTo>
                    <a:pt x="3597" y="9544"/>
                  </a:lnTo>
                  <a:lnTo>
                    <a:pt x="0" y="12408"/>
                  </a:lnTo>
                  <a:lnTo>
                    <a:pt x="360" y="12525"/>
                  </a:lnTo>
                  <a:lnTo>
                    <a:pt x="587" y="12610"/>
                  </a:lnTo>
                  <a:lnTo>
                    <a:pt x="5166" y="13822"/>
                  </a:lnTo>
                  <a:lnTo>
                    <a:pt x="7165" y="14310"/>
                  </a:lnTo>
                  <a:lnTo>
                    <a:pt x="7406" y="14575"/>
                  </a:lnTo>
                  <a:lnTo>
                    <a:pt x="7591" y="15108"/>
                  </a:lnTo>
                  <a:lnTo>
                    <a:pt x="8143" y="16679"/>
                  </a:lnTo>
                  <a:lnTo>
                    <a:pt x="8720" y="18292"/>
                  </a:lnTo>
                  <a:lnTo>
                    <a:pt x="9910" y="21600"/>
                  </a:lnTo>
                  <a:lnTo>
                    <a:pt x="10125" y="21277"/>
                  </a:lnTo>
                  <a:lnTo>
                    <a:pt x="10278" y="21056"/>
                  </a:lnTo>
                  <a:lnTo>
                    <a:pt x="12038" y="18271"/>
                  </a:lnTo>
                  <a:lnTo>
                    <a:pt x="12842" y="16989"/>
                  </a:lnTo>
                  <a:lnTo>
                    <a:pt x="13635" y="15700"/>
                  </a:lnTo>
                  <a:lnTo>
                    <a:pt x="13904" y="15257"/>
                  </a:lnTo>
                  <a:lnTo>
                    <a:pt x="14203" y="15108"/>
                  </a:lnTo>
                  <a:lnTo>
                    <a:pt x="21600" y="14834"/>
                  </a:lnTo>
                  <a:lnTo>
                    <a:pt x="20740" y="13746"/>
                  </a:lnTo>
                  <a:lnTo>
                    <a:pt x="19917" y="12692"/>
                  </a:lnTo>
                  <a:lnTo>
                    <a:pt x="19094" y="11684"/>
                  </a:lnTo>
                  <a:lnTo>
                    <a:pt x="18234" y="10736"/>
                  </a:lnTo>
                  <a:lnTo>
                    <a:pt x="17495" y="9810"/>
                  </a:lnTo>
                  <a:lnTo>
                    <a:pt x="17098" y="8853"/>
                  </a:lnTo>
                  <a:lnTo>
                    <a:pt x="17056" y="7817"/>
                  </a:lnTo>
                  <a:lnTo>
                    <a:pt x="17381" y="6649"/>
                  </a:lnTo>
                  <a:lnTo>
                    <a:pt x="17815" y="5432"/>
                  </a:lnTo>
                  <a:lnTo>
                    <a:pt x="18179" y="4152"/>
                  </a:lnTo>
                  <a:lnTo>
                    <a:pt x="11805" y="4152"/>
                  </a:lnTo>
                  <a:lnTo>
                    <a:pt x="11432" y="4046"/>
                  </a:lnTo>
                  <a:lnTo>
                    <a:pt x="11053" y="3811"/>
                  </a:lnTo>
                  <a:lnTo>
                    <a:pt x="10464" y="3374"/>
                  </a:lnTo>
                  <a:lnTo>
                    <a:pt x="9861" y="2957"/>
                  </a:lnTo>
                  <a:lnTo>
                    <a:pt x="8641" y="2140"/>
                  </a:lnTo>
                  <a:lnTo>
                    <a:pt x="5491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" name="Google Shape;89;p8"/>
            <p:cNvSpPr/>
            <p:nvPr/>
          </p:nvSpPr>
          <p:spPr>
            <a:xfrm>
              <a:off x="229340" y="29729"/>
              <a:ext cx="136889" cy="4984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20600" y="853"/>
                  </a:lnTo>
                  <a:lnTo>
                    <a:pt x="19957" y="1282"/>
                  </a:lnTo>
                  <a:lnTo>
                    <a:pt x="10898" y="10993"/>
                  </a:lnTo>
                  <a:lnTo>
                    <a:pt x="6692" y="15581"/>
                  </a:lnTo>
                  <a:lnTo>
                    <a:pt x="2502" y="20313"/>
                  </a:lnTo>
                  <a:lnTo>
                    <a:pt x="1193" y="21446"/>
                  </a:lnTo>
                  <a:lnTo>
                    <a:pt x="0" y="21600"/>
                  </a:lnTo>
                  <a:lnTo>
                    <a:pt x="19538" y="21600"/>
                  </a:lnTo>
                  <a:lnTo>
                    <a:pt x="20534" y="10988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0" name="Google Shape;90;p8"/>
          <p:cNvGrpSpPr/>
          <p:nvPr/>
        </p:nvGrpSpPr>
        <p:grpSpPr>
          <a:xfrm>
            <a:off x="3765176" y="2249414"/>
            <a:ext cx="702543" cy="347877"/>
            <a:chOff x="0" y="0"/>
            <a:chExt cx="702542" cy="347875"/>
          </a:xfrm>
        </p:grpSpPr>
        <p:sp>
          <p:nvSpPr>
            <p:cNvPr id="91" name="Google Shape;91;p8"/>
            <p:cNvSpPr/>
            <p:nvPr/>
          </p:nvSpPr>
          <p:spPr>
            <a:xfrm>
              <a:off x="0" y="0"/>
              <a:ext cx="542958" cy="34787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283" y="0"/>
                  </a:moveTo>
                  <a:lnTo>
                    <a:pt x="12270" y="385"/>
                  </a:lnTo>
                  <a:lnTo>
                    <a:pt x="10401" y="1130"/>
                  </a:lnTo>
                  <a:lnTo>
                    <a:pt x="8634" y="2219"/>
                  </a:lnTo>
                  <a:lnTo>
                    <a:pt x="6985" y="3625"/>
                  </a:lnTo>
                  <a:lnTo>
                    <a:pt x="5468" y="5324"/>
                  </a:lnTo>
                  <a:lnTo>
                    <a:pt x="4099" y="7293"/>
                  </a:lnTo>
                  <a:lnTo>
                    <a:pt x="2893" y="9505"/>
                  </a:lnTo>
                  <a:lnTo>
                    <a:pt x="1865" y="11936"/>
                  </a:lnTo>
                  <a:lnTo>
                    <a:pt x="1030" y="14563"/>
                  </a:lnTo>
                  <a:lnTo>
                    <a:pt x="403" y="17360"/>
                  </a:lnTo>
                  <a:lnTo>
                    <a:pt x="0" y="20303"/>
                  </a:lnTo>
                  <a:lnTo>
                    <a:pt x="15" y="20751"/>
                  </a:lnTo>
                  <a:lnTo>
                    <a:pt x="682" y="21600"/>
                  </a:lnTo>
                  <a:lnTo>
                    <a:pt x="1070" y="21600"/>
                  </a:lnTo>
                  <a:lnTo>
                    <a:pt x="1380" y="21197"/>
                  </a:lnTo>
                  <a:lnTo>
                    <a:pt x="1433" y="20636"/>
                  </a:lnTo>
                  <a:lnTo>
                    <a:pt x="1851" y="17684"/>
                  </a:lnTo>
                  <a:lnTo>
                    <a:pt x="2518" y="14898"/>
                  </a:lnTo>
                  <a:lnTo>
                    <a:pt x="3413" y="12309"/>
                  </a:lnTo>
                  <a:lnTo>
                    <a:pt x="4518" y="9946"/>
                  </a:lnTo>
                  <a:lnTo>
                    <a:pt x="5815" y="7841"/>
                  </a:lnTo>
                  <a:lnTo>
                    <a:pt x="7284" y="6025"/>
                  </a:lnTo>
                  <a:lnTo>
                    <a:pt x="8907" y="4526"/>
                  </a:lnTo>
                  <a:lnTo>
                    <a:pt x="10665" y="3377"/>
                  </a:lnTo>
                  <a:lnTo>
                    <a:pt x="12539" y="2607"/>
                  </a:lnTo>
                  <a:lnTo>
                    <a:pt x="14590" y="2242"/>
                  </a:lnTo>
                  <a:lnTo>
                    <a:pt x="21600" y="2242"/>
                  </a:lnTo>
                  <a:lnTo>
                    <a:pt x="20127" y="1275"/>
                  </a:lnTo>
                  <a:lnTo>
                    <a:pt x="18234" y="460"/>
                  </a:lnTo>
                  <a:lnTo>
                    <a:pt x="16279" y="30"/>
                  </a:lnTo>
                  <a:lnTo>
                    <a:pt x="14283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366740" y="36106"/>
              <a:ext cx="335802" cy="16259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335" y="0"/>
                  </a:moveTo>
                  <a:lnTo>
                    <a:pt x="0" y="0"/>
                  </a:lnTo>
                  <a:lnTo>
                    <a:pt x="3277" y="232"/>
                  </a:lnTo>
                  <a:lnTo>
                    <a:pt x="6468" y="1434"/>
                  </a:lnTo>
                  <a:lnTo>
                    <a:pt x="9525" y="3566"/>
                  </a:lnTo>
                  <a:lnTo>
                    <a:pt x="12402" y="6587"/>
                  </a:lnTo>
                  <a:lnTo>
                    <a:pt x="15050" y="10454"/>
                  </a:lnTo>
                  <a:lnTo>
                    <a:pt x="17423" y="15128"/>
                  </a:lnTo>
                  <a:lnTo>
                    <a:pt x="19473" y="20566"/>
                  </a:lnTo>
                  <a:lnTo>
                    <a:pt x="19803" y="21244"/>
                  </a:lnTo>
                  <a:lnTo>
                    <a:pt x="20219" y="21595"/>
                  </a:lnTo>
                  <a:lnTo>
                    <a:pt x="20668" y="21600"/>
                  </a:lnTo>
                  <a:lnTo>
                    <a:pt x="21097" y="21237"/>
                  </a:lnTo>
                  <a:lnTo>
                    <a:pt x="21427" y="20557"/>
                  </a:lnTo>
                  <a:lnTo>
                    <a:pt x="21598" y="19700"/>
                  </a:lnTo>
                  <a:lnTo>
                    <a:pt x="21600" y="18772"/>
                  </a:lnTo>
                  <a:lnTo>
                    <a:pt x="21423" y="17883"/>
                  </a:lnTo>
                  <a:lnTo>
                    <a:pt x="19429" y="12502"/>
                  </a:lnTo>
                  <a:lnTo>
                    <a:pt x="17148" y="7784"/>
                  </a:lnTo>
                  <a:lnTo>
                    <a:pt x="14617" y="3762"/>
                  </a:lnTo>
                  <a:lnTo>
                    <a:pt x="11873" y="467"/>
                  </a:lnTo>
                  <a:lnTo>
                    <a:pt x="11335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3" name="Google Shape;93;p8"/>
          <p:cNvGrpSpPr/>
          <p:nvPr/>
        </p:nvGrpSpPr>
        <p:grpSpPr>
          <a:xfrm>
            <a:off x="3922823" y="2422697"/>
            <a:ext cx="398895" cy="170806"/>
            <a:chOff x="0" y="0"/>
            <a:chExt cx="398894" cy="170804"/>
          </a:xfrm>
        </p:grpSpPr>
        <p:sp>
          <p:nvSpPr>
            <p:cNvPr id="94" name="Google Shape;94;p8"/>
            <p:cNvSpPr/>
            <p:nvPr/>
          </p:nvSpPr>
          <p:spPr>
            <a:xfrm>
              <a:off x="0" y="0"/>
              <a:ext cx="359010" cy="17080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296" y="0"/>
                  </a:moveTo>
                  <a:lnTo>
                    <a:pt x="10583" y="711"/>
                  </a:lnTo>
                  <a:lnTo>
                    <a:pt x="7979" y="2464"/>
                  </a:lnTo>
                  <a:lnTo>
                    <a:pt x="5584" y="5173"/>
                  </a:lnTo>
                  <a:lnTo>
                    <a:pt x="3443" y="8762"/>
                  </a:lnTo>
                  <a:lnTo>
                    <a:pt x="1604" y="13152"/>
                  </a:lnTo>
                  <a:lnTo>
                    <a:pt x="114" y="18263"/>
                  </a:lnTo>
                  <a:lnTo>
                    <a:pt x="0" y="19145"/>
                  </a:lnTo>
                  <a:lnTo>
                    <a:pt x="54" y="20021"/>
                  </a:lnTo>
                  <a:lnTo>
                    <a:pt x="260" y="20791"/>
                  </a:lnTo>
                  <a:lnTo>
                    <a:pt x="602" y="21354"/>
                  </a:lnTo>
                  <a:lnTo>
                    <a:pt x="760" y="21521"/>
                  </a:lnTo>
                  <a:lnTo>
                    <a:pt x="927" y="21600"/>
                  </a:lnTo>
                  <a:lnTo>
                    <a:pt x="1494" y="21600"/>
                  </a:lnTo>
                  <a:lnTo>
                    <a:pt x="1881" y="21134"/>
                  </a:lnTo>
                  <a:lnTo>
                    <a:pt x="2073" y="20330"/>
                  </a:lnTo>
                  <a:lnTo>
                    <a:pt x="3725" y="14913"/>
                  </a:lnTo>
                  <a:lnTo>
                    <a:pt x="5826" y="10500"/>
                  </a:lnTo>
                  <a:lnTo>
                    <a:pt x="8295" y="7221"/>
                  </a:lnTo>
                  <a:lnTo>
                    <a:pt x="11055" y="5210"/>
                  </a:lnTo>
                  <a:lnTo>
                    <a:pt x="13962" y="4596"/>
                  </a:lnTo>
                  <a:lnTo>
                    <a:pt x="21600" y="4596"/>
                  </a:lnTo>
                  <a:lnTo>
                    <a:pt x="21218" y="4062"/>
                  </a:lnTo>
                  <a:lnTo>
                    <a:pt x="18672" y="1705"/>
                  </a:lnTo>
                  <a:lnTo>
                    <a:pt x="16011" y="341"/>
                  </a:lnTo>
                  <a:lnTo>
                    <a:pt x="13296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" name="Google Shape;95;p8"/>
            <p:cNvSpPr/>
            <p:nvPr/>
          </p:nvSpPr>
          <p:spPr>
            <a:xfrm>
              <a:off x="232057" y="36339"/>
              <a:ext cx="166837" cy="5439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436" y="0"/>
                  </a:moveTo>
                  <a:lnTo>
                    <a:pt x="0" y="0"/>
                  </a:lnTo>
                  <a:lnTo>
                    <a:pt x="6233" y="2486"/>
                  </a:lnTo>
                  <a:lnTo>
                    <a:pt x="12234" y="9231"/>
                  </a:lnTo>
                  <a:lnTo>
                    <a:pt x="17790" y="20075"/>
                  </a:lnTo>
                  <a:lnTo>
                    <a:pt x="18625" y="21383"/>
                  </a:lnTo>
                  <a:lnTo>
                    <a:pt x="19526" y="21600"/>
                  </a:lnTo>
                  <a:lnTo>
                    <a:pt x="20388" y="20765"/>
                  </a:lnTo>
                  <a:lnTo>
                    <a:pt x="21103" y="18915"/>
                  </a:lnTo>
                  <a:lnTo>
                    <a:pt x="21529" y="16357"/>
                  </a:lnTo>
                  <a:lnTo>
                    <a:pt x="21600" y="13592"/>
                  </a:lnTo>
                  <a:lnTo>
                    <a:pt x="21328" y="10946"/>
                  </a:lnTo>
                  <a:lnTo>
                    <a:pt x="20725" y="8748"/>
                  </a:lnTo>
                  <a:lnTo>
                    <a:pt x="16436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6" name="Google Shape;96;p8"/>
          <p:cNvGrpSpPr/>
          <p:nvPr/>
        </p:nvGrpSpPr>
        <p:grpSpPr>
          <a:xfrm>
            <a:off x="3919116" y="3087811"/>
            <a:ext cx="796554" cy="1283968"/>
            <a:chOff x="0" y="0"/>
            <a:chExt cx="796553" cy="1283966"/>
          </a:xfrm>
        </p:grpSpPr>
        <p:sp>
          <p:nvSpPr>
            <p:cNvPr id="97" name="Google Shape;97;p8"/>
            <p:cNvSpPr/>
            <p:nvPr/>
          </p:nvSpPr>
          <p:spPr>
            <a:xfrm>
              <a:off x="470242" y="1232949"/>
              <a:ext cx="95747" cy="5101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872" y="0"/>
                  </a:moveTo>
                  <a:lnTo>
                    <a:pt x="10005" y="6461"/>
                  </a:lnTo>
                  <a:lnTo>
                    <a:pt x="777" y="12475"/>
                  </a:lnTo>
                  <a:lnTo>
                    <a:pt x="0" y="15389"/>
                  </a:lnTo>
                  <a:lnTo>
                    <a:pt x="862" y="20240"/>
                  </a:lnTo>
                  <a:lnTo>
                    <a:pt x="1928" y="21600"/>
                  </a:lnTo>
                  <a:lnTo>
                    <a:pt x="3364" y="21600"/>
                  </a:lnTo>
                  <a:lnTo>
                    <a:pt x="11897" y="16110"/>
                  </a:lnTo>
                  <a:lnTo>
                    <a:pt x="20924" y="9539"/>
                  </a:lnTo>
                  <a:lnTo>
                    <a:pt x="21600" y="6544"/>
                  </a:lnTo>
                  <a:lnTo>
                    <a:pt x="20465" y="1274"/>
                  </a:lnTo>
                  <a:lnTo>
                    <a:pt x="18872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" name="Google Shape;98;p8"/>
            <p:cNvSpPr/>
            <p:nvPr/>
          </p:nvSpPr>
          <p:spPr>
            <a:xfrm>
              <a:off x="604812" y="1168153"/>
              <a:ext cx="91555" cy="6101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184" y="0"/>
                  </a:moveTo>
                  <a:lnTo>
                    <a:pt x="9615" y="7504"/>
                  </a:lnTo>
                  <a:lnTo>
                    <a:pt x="587" y="14496"/>
                  </a:lnTo>
                  <a:lnTo>
                    <a:pt x="0" y="17072"/>
                  </a:lnTo>
                  <a:lnTo>
                    <a:pt x="1201" y="20723"/>
                  </a:lnTo>
                  <a:lnTo>
                    <a:pt x="2217" y="21600"/>
                  </a:lnTo>
                  <a:lnTo>
                    <a:pt x="3700" y="21600"/>
                  </a:lnTo>
                  <a:lnTo>
                    <a:pt x="12376" y="15035"/>
                  </a:lnTo>
                  <a:lnTo>
                    <a:pt x="21172" y="7343"/>
                  </a:lnTo>
                  <a:lnTo>
                    <a:pt x="21600" y="4699"/>
                  </a:lnTo>
                  <a:lnTo>
                    <a:pt x="19949" y="639"/>
                  </a:lnTo>
                  <a:lnTo>
                    <a:pt x="18184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" name="Google Shape;99;p8"/>
            <p:cNvSpPr/>
            <p:nvPr/>
          </p:nvSpPr>
          <p:spPr>
            <a:xfrm>
              <a:off x="728878" y="1079888"/>
              <a:ext cx="67675" cy="7320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714" y="0"/>
                  </a:moveTo>
                  <a:lnTo>
                    <a:pt x="10950" y="8444"/>
                  </a:lnTo>
                  <a:lnTo>
                    <a:pt x="320" y="16376"/>
                  </a:lnTo>
                  <a:lnTo>
                    <a:pt x="0" y="18621"/>
                  </a:lnTo>
                  <a:lnTo>
                    <a:pt x="2063" y="21117"/>
                  </a:lnTo>
                  <a:lnTo>
                    <a:pt x="3214" y="21600"/>
                  </a:lnTo>
                  <a:lnTo>
                    <a:pt x="5205" y="21600"/>
                  </a:lnTo>
                  <a:lnTo>
                    <a:pt x="16039" y="13848"/>
                  </a:lnTo>
                  <a:lnTo>
                    <a:pt x="21600" y="9175"/>
                  </a:lnTo>
                  <a:lnTo>
                    <a:pt x="21600" y="6"/>
                  </a:lnTo>
                  <a:lnTo>
                    <a:pt x="20714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" name="Google Shape;100;p8"/>
            <p:cNvSpPr/>
            <p:nvPr/>
          </p:nvSpPr>
          <p:spPr>
            <a:xfrm>
              <a:off x="390880" y="709290"/>
              <a:ext cx="98769" cy="2866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00" y="0"/>
                  </a:moveTo>
                  <a:lnTo>
                    <a:pt x="536" y="3340"/>
                  </a:lnTo>
                  <a:lnTo>
                    <a:pt x="0" y="13264"/>
                  </a:lnTo>
                  <a:lnTo>
                    <a:pt x="955" y="18039"/>
                  </a:lnTo>
                  <a:lnTo>
                    <a:pt x="10688" y="21600"/>
                  </a:lnTo>
                  <a:lnTo>
                    <a:pt x="12829" y="21421"/>
                  </a:lnTo>
                  <a:lnTo>
                    <a:pt x="21600" y="12987"/>
                  </a:lnTo>
                  <a:lnTo>
                    <a:pt x="21052" y="3292"/>
                  </a:lnTo>
                  <a:lnTo>
                    <a:pt x="10820" y="3292"/>
                  </a:lnTo>
                  <a:lnTo>
                    <a:pt x="7091" y="2729"/>
                  </a:lnTo>
                  <a:lnTo>
                    <a:pt x="3364" y="966"/>
                  </a:lnTo>
                  <a:lnTo>
                    <a:pt x="1900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" name="Google Shape;101;p8"/>
            <p:cNvSpPr/>
            <p:nvPr/>
          </p:nvSpPr>
          <p:spPr>
            <a:xfrm>
              <a:off x="440356" y="705003"/>
              <a:ext cx="46787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612" y="0"/>
                  </a:moveTo>
                  <a:lnTo>
                    <a:pt x="15592" y="6071"/>
                  </a:lnTo>
                  <a:lnTo>
                    <a:pt x="7835" y="17599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573" y="20171"/>
                  </a:lnTo>
                  <a:lnTo>
                    <a:pt x="18612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" name="Google Shape;102;p8"/>
            <p:cNvSpPr/>
            <p:nvPr/>
          </p:nvSpPr>
          <p:spPr>
            <a:xfrm>
              <a:off x="266738" y="637789"/>
              <a:ext cx="82830" cy="724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063" y="0"/>
                  </a:moveTo>
                  <a:lnTo>
                    <a:pt x="275" y="2415"/>
                  </a:lnTo>
                  <a:lnTo>
                    <a:pt x="0" y="4682"/>
                  </a:lnTo>
                  <a:lnTo>
                    <a:pt x="1056" y="6275"/>
                  </a:lnTo>
                  <a:lnTo>
                    <a:pt x="7978" y="14617"/>
                  </a:lnTo>
                  <a:lnTo>
                    <a:pt x="16496" y="21176"/>
                  </a:lnTo>
                  <a:lnTo>
                    <a:pt x="17480" y="21600"/>
                  </a:lnTo>
                  <a:lnTo>
                    <a:pt x="19113" y="21600"/>
                  </a:lnTo>
                  <a:lnTo>
                    <a:pt x="20209" y="20904"/>
                  </a:lnTo>
                  <a:lnTo>
                    <a:pt x="21600" y="17914"/>
                  </a:lnTo>
                  <a:lnTo>
                    <a:pt x="21014" y="15722"/>
                  </a:lnTo>
                  <a:lnTo>
                    <a:pt x="19470" y="14787"/>
                  </a:lnTo>
                  <a:lnTo>
                    <a:pt x="15609" y="12142"/>
                  </a:lnTo>
                  <a:lnTo>
                    <a:pt x="12087" y="9105"/>
                  </a:lnTo>
                  <a:lnTo>
                    <a:pt x="8915" y="5690"/>
                  </a:lnTo>
                  <a:lnTo>
                    <a:pt x="6107" y="1908"/>
                  </a:lnTo>
                  <a:lnTo>
                    <a:pt x="5047" y="314"/>
                  </a:lnTo>
                  <a:lnTo>
                    <a:pt x="3063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Google Shape;103;p8"/>
            <p:cNvSpPr/>
            <p:nvPr/>
          </p:nvSpPr>
          <p:spPr>
            <a:xfrm>
              <a:off x="530301" y="639262"/>
              <a:ext cx="85408" cy="6934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331" y="0"/>
                  </a:moveTo>
                  <a:lnTo>
                    <a:pt x="9116" y="8702"/>
                  </a:lnTo>
                  <a:lnTo>
                    <a:pt x="507" y="15575"/>
                  </a:lnTo>
                  <a:lnTo>
                    <a:pt x="0" y="17889"/>
                  </a:lnTo>
                  <a:lnTo>
                    <a:pt x="1413" y="20920"/>
                  </a:lnTo>
                  <a:lnTo>
                    <a:pt x="2447" y="21600"/>
                  </a:lnTo>
                  <a:lnTo>
                    <a:pt x="4031" y="21600"/>
                  </a:lnTo>
                  <a:lnTo>
                    <a:pt x="12776" y="14779"/>
                  </a:lnTo>
                  <a:lnTo>
                    <a:pt x="20306" y="6939"/>
                  </a:lnTo>
                  <a:lnTo>
                    <a:pt x="21600" y="3113"/>
                  </a:lnTo>
                  <a:lnTo>
                    <a:pt x="19271" y="71"/>
                  </a:lnTo>
                  <a:lnTo>
                    <a:pt x="17331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Google Shape;104;p8"/>
            <p:cNvSpPr/>
            <p:nvPr/>
          </p:nvSpPr>
          <p:spPr>
            <a:xfrm>
              <a:off x="637057" y="523222"/>
              <a:ext cx="67374" cy="8725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105" y="0"/>
                  </a:moveTo>
                  <a:lnTo>
                    <a:pt x="14747" y="553"/>
                  </a:lnTo>
                  <a:lnTo>
                    <a:pt x="13726" y="2012"/>
                  </a:lnTo>
                  <a:lnTo>
                    <a:pt x="12055" y="4311"/>
                  </a:lnTo>
                  <a:lnTo>
                    <a:pt x="9397" y="7714"/>
                  </a:lnTo>
                  <a:lnTo>
                    <a:pt x="5797" y="11958"/>
                  </a:lnTo>
                  <a:lnTo>
                    <a:pt x="1303" y="16777"/>
                  </a:lnTo>
                  <a:lnTo>
                    <a:pt x="0" y="18101"/>
                  </a:lnTo>
                  <a:lnTo>
                    <a:pt x="342" y="19984"/>
                  </a:lnTo>
                  <a:lnTo>
                    <a:pt x="2757" y="21399"/>
                  </a:lnTo>
                  <a:lnTo>
                    <a:pt x="3583" y="21600"/>
                  </a:lnTo>
                  <a:lnTo>
                    <a:pt x="5578" y="21600"/>
                  </a:lnTo>
                  <a:lnTo>
                    <a:pt x="15776" y="11189"/>
                  </a:lnTo>
                  <a:lnTo>
                    <a:pt x="21600" y="3408"/>
                  </a:lnTo>
                  <a:lnTo>
                    <a:pt x="20892" y="1585"/>
                  </a:lnTo>
                  <a:lnTo>
                    <a:pt x="17105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Google Shape;105;p8"/>
            <p:cNvSpPr/>
            <p:nvPr/>
          </p:nvSpPr>
          <p:spPr>
            <a:xfrm>
              <a:off x="231838" y="500921"/>
              <a:ext cx="31548" cy="9715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870" y="0"/>
                  </a:moveTo>
                  <a:lnTo>
                    <a:pt x="887" y="1118"/>
                  </a:lnTo>
                  <a:lnTo>
                    <a:pt x="183" y="4142"/>
                  </a:lnTo>
                  <a:lnTo>
                    <a:pt x="0" y="5675"/>
                  </a:lnTo>
                  <a:lnTo>
                    <a:pt x="0" y="7194"/>
                  </a:lnTo>
                  <a:lnTo>
                    <a:pt x="2466" y="16568"/>
                  </a:lnTo>
                  <a:lnTo>
                    <a:pt x="8687" y="21600"/>
                  </a:lnTo>
                  <a:lnTo>
                    <a:pt x="13087" y="21600"/>
                  </a:lnTo>
                  <a:lnTo>
                    <a:pt x="13739" y="21575"/>
                  </a:lnTo>
                  <a:lnTo>
                    <a:pt x="18861" y="21176"/>
                  </a:lnTo>
                  <a:lnTo>
                    <a:pt x="21600" y="19717"/>
                  </a:lnTo>
                  <a:lnTo>
                    <a:pt x="20522" y="18268"/>
                  </a:lnTo>
                  <a:lnTo>
                    <a:pt x="18828" y="15615"/>
                  </a:lnTo>
                  <a:lnTo>
                    <a:pt x="17612" y="12878"/>
                  </a:lnTo>
                  <a:lnTo>
                    <a:pt x="16876" y="10067"/>
                  </a:lnTo>
                  <a:lnTo>
                    <a:pt x="16626" y="7194"/>
                  </a:lnTo>
                  <a:lnTo>
                    <a:pt x="16643" y="5675"/>
                  </a:lnTo>
                  <a:lnTo>
                    <a:pt x="16800" y="4413"/>
                  </a:lnTo>
                  <a:lnTo>
                    <a:pt x="17469" y="1525"/>
                  </a:lnTo>
                  <a:lnTo>
                    <a:pt x="14035" y="229"/>
                  </a:lnTo>
                  <a:lnTo>
                    <a:pt x="4870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" name="Google Shape;106;p8"/>
            <p:cNvSpPr/>
            <p:nvPr/>
          </p:nvSpPr>
          <p:spPr>
            <a:xfrm>
              <a:off x="692111" y="380804"/>
              <a:ext cx="27687" cy="9725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240" y="0"/>
                  </a:moveTo>
                  <a:lnTo>
                    <a:pt x="10969" y="62"/>
                  </a:lnTo>
                  <a:lnTo>
                    <a:pt x="5747" y="155"/>
                  </a:lnTo>
                  <a:lnTo>
                    <a:pt x="1774" y="1433"/>
                  </a:lnTo>
                  <a:lnTo>
                    <a:pt x="2468" y="4612"/>
                  </a:lnTo>
                  <a:lnTo>
                    <a:pt x="2644" y="6233"/>
                  </a:lnTo>
                  <a:lnTo>
                    <a:pt x="1481" y="15938"/>
                  </a:lnTo>
                  <a:lnTo>
                    <a:pt x="0" y="20088"/>
                  </a:lnTo>
                  <a:lnTo>
                    <a:pt x="3756" y="21422"/>
                  </a:lnTo>
                  <a:lnTo>
                    <a:pt x="9304" y="21594"/>
                  </a:lnTo>
                  <a:lnTo>
                    <a:pt x="9998" y="21600"/>
                  </a:lnTo>
                  <a:lnTo>
                    <a:pt x="14773" y="21600"/>
                  </a:lnTo>
                  <a:lnTo>
                    <a:pt x="21463" y="10826"/>
                  </a:lnTo>
                  <a:lnTo>
                    <a:pt x="21600" y="8106"/>
                  </a:lnTo>
                  <a:lnTo>
                    <a:pt x="21600" y="6233"/>
                  </a:lnTo>
                  <a:lnTo>
                    <a:pt x="21402" y="4392"/>
                  </a:lnTo>
                  <a:lnTo>
                    <a:pt x="20699" y="1103"/>
                  </a:lnTo>
                  <a:lnTo>
                    <a:pt x="16240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" name="Google Shape;107;p8"/>
            <p:cNvSpPr/>
            <p:nvPr/>
          </p:nvSpPr>
          <p:spPr>
            <a:xfrm>
              <a:off x="245719" y="362554"/>
              <a:ext cx="58053" cy="9197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643" y="0"/>
                  </a:moveTo>
                  <a:lnTo>
                    <a:pt x="5961" y="9622"/>
                  </a:lnTo>
                  <a:lnTo>
                    <a:pt x="0" y="19339"/>
                  </a:lnTo>
                  <a:lnTo>
                    <a:pt x="1281" y="20956"/>
                  </a:lnTo>
                  <a:lnTo>
                    <a:pt x="4121" y="21552"/>
                  </a:lnTo>
                  <a:lnTo>
                    <a:pt x="4603" y="21600"/>
                  </a:lnTo>
                  <a:lnTo>
                    <a:pt x="6970" y="21600"/>
                  </a:lnTo>
                  <a:lnTo>
                    <a:pt x="8728" y="20845"/>
                  </a:lnTo>
                  <a:lnTo>
                    <a:pt x="9361" y="19649"/>
                  </a:lnTo>
                  <a:lnTo>
                    <a:pt x="11591" y="15796"/>
                  </a:lnTo>
                  <a:lnTo>
                    <a:pt x="14163" y="12016"/>
                  </a:lnTo>
                  <a:lnTo>
                    <a:pt x="17071" y="8322"/>
                  </a:lnTo>
                  <a:lnTo>
                    <a:pt x="20305" y="4728"/>
                  </a:lnTo>
                  <a:lnTo>
                    <a:pt x="21600" y="3379"/>
                  </a:lnTo>
                  <a:lnTo>
                    <a:pt x="20915" y="1629"/>
                  </a:lnTo>
                  <a:lnTo>
                    <a:pt x="16643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" name="Google Shape;108;p8"/>
            <p:cNvSpPr/>
            <p:nvPr/>
          </p:nvSpPr>
          <p:spPr>
            <a:xfrm>
              <a:off x="723696" y="305150"/>
              <a:ext cx="72857" cy="7437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677" y="0"/>
                  </a:moveTo>
                  <a:lnTo>
                    <a:pt x="2421" y="292"/>
                  </a:lnTo>
                  <a:lnTo>
                    <a:pt x="0" y="3386"/>
                  </a:lnTo>
                  <a:lnTo>
                    <a:pt x="298" y="5595"/>
                  </a:lnTo>
                  <a:lnTo>
                    <a:pt x="1875" y="6783"/>
                  </a:lnTo>
                  <a:lnTo>
                    <a:pt x="5853" y="9889"/>
                  </a:lnTo>
                  <a:lnTo>
                    <a:pt x="9803" y="13224"/>
                  </a:lnTo>
                  <a:lnTo>
                    <a:pt x="13712" y="16775"/>
                  </a:lnTo>
                  <a:lnTo>
                    <a:pt x="17565" y="20530"/>
                  </a:lnTo>
                  <a:lnTo>
                    <a:pt x="18265" y="21238"/>
                  </a:lnTo>
                  <a:lnTo>
                    <a:pt x="19207" y="21600"/>
                  </a:lnTo>
                  <a:lnTo>
                    <a:pt x="21048" y="21600"/>
                  </a:lnTo>
                  <a:lnTo>
                    <a:pt x="21600" y="21398"/>
                  </a:lnTo>
                  <a:lnTo>
                    <a:pt x="21600" y="14519"/>
                  </a:lnTo>
                  <a:lnTo>
                    <a:pt x="18685" y="11678"/>
                  </a:lnTo>
                  <a:lnTo>
                    <a:pt x="14585" y="7953"/>
                  </a:lnTo>
                  <a:lnTo>
                    <a:pt x="10438" y="4450"/>
                  </a:lnTo>
                  <a:lnTo>
                    <a:pt x="6258" y="1180"/>
                  </a:lnTo>
                  <a:lnTo>
                    <a:pt x="4677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" name="Google Shape;109;p8"/>
            <p:cNvSpPr/>
            <p:nvPr/>
          </p:nvSpPr>
          <p:spPr>
            <a:xfrm>
              <a:off x="594398" y="241320"/>
              <a:ext cx="114186" cy="9249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55" y="0"/>
                  </a:moveTo>
                  <a:lnTo>
                    <a:pt x="603" y="925"/>
                  </a:lnTo>
                  <a:lnTo>
                    <a:pt x="0" y="3968"/>
                  </a:lnTo>
                  <a:lnTo>
                    <a:pt x="752" y="5505"/>
                  </a:lnTo>
                  <a:lnTo>
                    <a:pt x="1984" y="5878"/>
                  </a:lnTo>
                  <a:lnTo>
                    <a:pt x="5121" y="6951"/>
                  </a:lnTo>
                  <a:lnTo>
                    <a:pt x="8241" y="8262"/>
                  </a:lnTo>
                  <a:lnTo>
                    <a:pt x="11333" y="9805"/>
                  </a:lnTo>
                  <a:lnTo>
                    <a:pt x="14388" y="11576"/>
                  </a:lnTo>
                  <a:lnTo>
                    <a:pt x="14554" y="11668"/>
                  </a:lnTo>
                  <a:lnTo>
                    <a:pt x="17117" y="20781"/>
                  </a:lnTo>
                  <a:lnTo>
                    <a:pt x="18040" y="21600"/>
                  </a:lnTo>
                  <a:lnTo>
                    <a:pt x="19248" y="21600"/>
                  </a:lnTo>
                  <a:lnTo>
                    <a:pt x="19457" y="21568"/>
                  </a:lnTo>
                  <a:lnTo>
                    <a:pt x="20886" y="21072"/>
                  </a:lnTo>
                  <a:lnTo>
                    <a:pt x="21600" y="19506"/>
                  </a:lnTo>
                  <a:lnTo>
                    <a:pt x="21256" y="17997"/>
                  </a:lnTo>
                  <a:lnTo>
                    <a:pt x="20184" y="13768"/>
                  </a:lnTo>
                  <a:lnTo>
                    <a:pt x="18917" y="9639"/>
                  </a:lnTo>
                  <a:lnTo>
                    <a:pt x="17459" y="5622"/>
                  </a:lnTo>
                  <a:lnTo>
                    <a:pt x="16680" y="3778"/>
                  </a:lnTo>
                  <a:lnTo>
                    <a:pt x="11577" y="3778"/>
                  </a:lnTo>
                  <a:lnTo>
                    <a:pt x="9469" y="2775"/>
                  </a:lnTo>
                  <a:lnTo>
                    <a:pt x="7348" y="1872"/>
                  </a:lnTo>
                  <a:lnTo>
                    <a:pt x="5218" y="1070"/>
                  </a:lnTo>
                  <a:lnTo>
                    <a:pt x="3060" y="365"/>
                  </a:lnTo>
                  <a:lnTo>
                    <a:pt x="1855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" name="Google Shape;110;p8"/>
            <p:cNvSpPr/>
            <p:nvPr/>
          </p:nvSpPr>
          <p:spPr>
            <a:xfrm>
              <a:off x="654367" y="240787"/>
              <a:ext cx="28207" cy="1671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910" y="0"/>
                  </a:moveTo>
                  <a:lnTo>
                    <a:pt x="1731" y="7780"/>
                  </a:lnTo>
                  <a:lnTo>
                    <a:pt x="0" y="14936"/>
                  </a:lnTo>
                  <a:lnTo>
                    <a:pt x="943" y="21600"/>
                  </a:lnTo>
                  <a:lnTo>
                    <a:pt x="21600" y="21600"/>
                  </a:lnTo>
                  <a:lnTo>
                    <a:pt x="18100" y="10275"/>
                  </a:lnTo>
                  <a:lnTo>
                    <a:pt x="15590" y="2708"/>
                  </a:lnTo>
                  <a:lnTo>
                    <a:pt x="9910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" name="Google Shape;111;p8"/>
            <p:cNvSpPr/>
            <p:nvPr/>
          </p:nvSpPr>
          <p:spPr>
            <a:xfrm>
              <a:off x="320992" y="265006"/>
              <a:ext cx="87720" cy="659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94" y="0"/>
                  </a:moveTo>
                  <a:lnTo>
                    <a:pt x="7706" y="7703"/>
                  </a:lnTo>
                  <a:lnTo>
                    <a:pt x="0" y="16404"/>
                  </a:lnTo>
                  <a:lnTo>
                    <a:pt x="16" y="18923"/>
                  </a:lnTo>
                  <a:lnTo>
                    <a:pt x="1776" y="21217"/>
                  </a:lnTo>
                  <a:lnTo>
                    <a:pt x="2533" y="21600"/>
                  </a:lnTo>
                  <a:lnTo>
                    <a:pt x="4065" y="21600"/>
                  </a:lnTo>
                  <a:lnTo>
                    <a:pt x="4838" y="21201"/>
                  </a:lnTo>
                  <a:lnTo>
                    <a:pt x="6311" y="19210"/>
                  </a:lnTo>
                  <a:lnTo>
                    <a:pt x="7215" y="18042"/>
                  </a:lnTo>
                  <a:lnTo>
                    <a:pt x="19473" y="8127"/>
                  </a:lnTo>
                  <a:lnTo>
                    <a:pt x="20962" y="7187"/>
                  </a:lnTo>
                  <a:lnTo>
                    <a:pt x="21600" y="4814"/>
                  </a:lnTo>
                  <a:lnTo>
                    <a:pt x="20180" y="848"/>
                  </a:lnTo>
                  <a:lnTo>
                    <a:pt x="18394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Google Shape;112;p8"/>
            <p:cNvSpPr/>
            <p:nvPr/>
          </p:nvSpPr>
          <p:spPr>
            <a:xfrm>
              <a:off x="450100" y="233853"/>
              <a:ext cx="97702" cy="3291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393" y="0"/>
                  </a:moveTo>
                  <a:lnTo>
                    <a:pt x="18910" y="0"/>
                  </a:lnTo>
                  <a:lnTo>
                    <a:pt x="14778" y="380"/>
                  </a:lnTo>
                  <a:lnTo>
                    <a:pt x="2333" y="5875"/>
                  </a:lnTo>
                  <a:lnTo>
                    <a:pt x="0" y="11192"/>
                  </a:lnTo>
                  <a:lnTo>
                    <a:pt x="635" y="19133"/>
                  </a:lnTo>
                  <a:lnTo>
                    <a:pt x="1738" y="21600"/>
                  </a:lnTo>
                  <a:lnTo>
                    <a:pt x="3156" y="21600"/>
                  </a:lnTo>
                  <a:lnTo>
                    <a:pt x="3367" y="21525"/>
                  </a:lnTo>
                  <a:lnTo>
                    <a:pt x="3574" y="21383"/>
                  </a:lnTo>
                  <a:lnTo>
                    <a:pt x="7411" y="19019"/>
                  </a:lnTo>
                  <a:lnTo>
                    <a:pt x="11256" y="17318"/>
                  </a:lnTo>
                  <a:lnTo>
                    <a:pt x="15095" y="16287"/>
                  </a:lnTo>
                  <a:lnTo>
                    <a:pt x="18916" y="15933"/>
                  </a:lnTo>
                  <a:lnTo>
                    <a:pt x="20398" y="15925"/>
                  </a:lnTo>
                  <a:lnTo>
                    <a:pt x="21600" y="12358"/>
                  </a:lnTo>
                  <a:lnTo>
                    <a:pt x="21594" y="3558"/>
                  </a:lnTo>
                  <a:lnTo>
                    <a:pt x="20393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Google Shape;113;p8"/>
            <p:cNvSpPr/>
            <p:nvPr/>
          </p:nvSpPr>
          <p:spPr>
            <a:xfrm>
              <a:off x="557009" y="133650"/>
              <a:ext cx="81306" cy="7443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140" y="0"/>
                  </a:moveTo>
                  <a:lnTo>
                    <a:pt x="2126" y="328"/>
                  </a:lnTo>
                  <a:lnTo>
                    <a:pt x="1059" y="1887"/>
                  </a:lnTo>
                  <a:lnTo>
                    <a:pt x="0" y="3449"/>
                  </a:lnTo>
                  <a:lnTo>
                    <a:pt x="294" y="5657"/>
                  </a:lnTo>
                  <a:lnTo>
                    <a:pt x="1724" y="6818"/>
                  </a:lnTo>
                  <a:lnTo>
                    <a:pt x="5520" y="10043"/>
                  </a:lnTo>
                  <a:lnTo>
                    <a:pt x="9110" y="13399"/>
                  </a:lnTo>
                  <a:lnTo>
                    <a:pt x="12483" y="16872"/>
                  </a:lnTo>
                  <a:lnTo>
                    <a:pt x="15628" y="20450"/>
                  </a:lnTo>
                  <a:lnTo>
                    <a:pt x="16266" y="21213"/>
                  </a:lnTo>
                  <a:lnTo>
                    <a:pt x="17136" y="21600"/>
                  </a:lnTo>
                  <a:lnTo>
                    <a:pt x="18790" y="21600"/>
                  </a:lnTo>
                  <a:lnTo>
                    <a:pt x="19569" y="21294"/>
                  </a:lnTo>
                  <a:lnTo>
                    <a:pt x="21502" y="19367"/>
                  </a:lnTo>
                  <a:lnTo>
                    <a:pt x="21600" y="17137"/>
                  </a:lnTo>
                  <a:lnTo>
                    <a:pt x="20399" y="15700"/>
                  </a:lnTo>
                  <a:lnTo>
                    <a:pt x="17037" y="11878"/>
                  </a:lnTo>
                  <a:lnTo>
                    <a:pt x="13437" y="8171"/>
                  </a:lnTo>
                  <a:lnTo>
                    <a:pt x="9612" y="4593"/>
                  </a:lnTo>
                  <a:lnTo>
                    <a:pt x="5574" y="1157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" name="Google Shape;114;p8"/>
            <p:cNvSpPr/>
            <p:nvPr/>
          </p:nvSpPr>
          <p:spPr>
            <a:xfrm>
              <a:off x="428980" y="64816"/>
              <a:ext cx="93956" cy="5605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730" y="0"/>
                  </a:moveTo>
                  <a:lnTo>
                    <a:pt x="1115" y="1199"/>
                  </a:lnTo>
                  <a:lnTo>
                    <a:pt x="0" y="6019"/>
                  </a:lnTo>
                  <a:lnTo>
                    <a:pt x="709" y="8730"/>
                  </a:lnTo>
                  <a:lnTo>
                    <a:pt x="2146" y="9665"/>
                  </a:lnTo>
                  <a:lnTo>
                    <a:pt x="6077" y="12328"/>
                  </a:lnTo>
                  <a:lnTo>
                    <a:pt x="9888" y="15120"/>
                  </a:lnTo>
                  <a:lnTo>
                    <a:pt x="13568" y="18031"/>
                  </a:lnTo>
                  <a:lnTo>
                    <a:pt x="17101" y="21052"/>
                  </a:lnTo>
                  <a:lnTo>
                    <a:pt x="17518" y="21424"/>
                  </a:lnTo>
                  <a:lnTo>
                    <a:pt x="17965" y="21600"/>
                  </a:lnTo>
                  <a:lnTo>
                    <a:pt x="19407" y="21600"/>
                  </a:lnTo>
                  <a:lnTo>
                    <a:pt x="20376" y="20695"/>
                  </a:lnTo>
                  <a:lnTo>
                    <a:pt x="21600" y="16829"/>
                  </a:lnTo>
                  <a:lnTo>
                    <a:pt x="21080" y="13996"/>
                  </a:lnTo>
                  <a:lnTo>
                    <a:pt x="12212" y="6609"/>
                  </a:lnTo>
                  <a:lnTo>
                    <a:pt x="4169" y="944"/>
                  </a:lnTo>
                  <a:lnTo>
                    <a:pt x="2730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Google Shape;115;p8"/>
            <p:cNvSpPr/>
            <p:nvPr/>
          </p:nvSpPr>
          <p:spPr>
            <a:xfrm>
              <a:off x="289509" y="24925"/>
              <a:ext cx="97562" cy="4268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24" y="0"/>
                  </a:moveTo>
                  <a:lnTo>
                    <a:pt x="599" y="2108"/>
                  </a:lnTo>
                  <a:lnTo>
                    <a:pt x="0" y="8759"/>
                  </a:lnTo>
                  <a:lnTo>
                    <a:pt x="933" y="12011"/>
                  </a:lnTo>
                  <a:lnTo>
                    <a:pt x="6371" y="14668"/>
                  </a:lnTo>
                  <a:lnTo>
                    <a:pt x="10288" y="16772"/>
                  </a:lnTo>
                  <a:lnTo>
                    <a:pt x="14125" y="19004"/>
                  </a:lnTo>
                  <a:lnTo>
                    <a:pt x="17869" y="21356"/>
                  </a:lnTo>
                  <a:lnTo>
                    <a:pt x="18116" y="21523"/>
                  </a:lnTo>
                  <a:lnTo>
                    <a:pt x="18361" y="21600"/>
                  </a:lnTo>
                  <a:lnTo>
                    <a:pt x="19778" y="21600"/>
                  </a:lnTo>
                  <a:lnTo>
                    <a:pt x="20855" y="19839"/>
                  </a:lnTo>
                  <a:lnTo>
                    <a:pt x="21600" y="13875"/>
                  </a:lnTo>
                  <a:lnTo>
                    <a:pt x="20773" y="10475"/>
                  </a:lnTo>
                  <a:lnTo>
                    <a:pt x="11573" y="4840"/>
                  </a:lnTo>
                  <a:lnTo>
                    <a:pt x="3475" y="662"/>
                  </a:lnTo>
                  <a:lnTo>
                    <a:pt x="2024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" name="Google Shape;116;p8"/>
            <p:cNvSpPr/>
            <p:nvPr/>
          </p:nvSpPr>
          <p:spPr>
            <a:xfrm>
              <a:off x="145669" y="4592"/>
              <a:ext cx="98184" cy="3318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84" y="0"/>
                  </a:moveTo>
                  <a:lnTo>
                    <a:pt x="257" y="3266"/>
                  </a:lnTo>
                  <a:lnTo>
                    <a:pt x="0" y="11962"/>
                  </a:lnTo>
                  <a:lnTo>
                    <a:pt x="1087" y="15797"/>
                  </a:lnTo>
                  <a:lnTo>
                    <a:pt x="6558" y="17283"/>
                  </a:lnTo>
                  <a:lnTo>
                    <a:pt x="10536" y="18549"/>
                  </a:lnTo>
                  <a:lnTo>
                    <a:pt x="14477" y="19962"/>
                  </a:lnTo>
                  <a:lnTo>
                    <a:pt x="18496" y="21575"/>
                  </a:lnTo>
                  <a:lnTo>
                    <a:pt x="18622" y="21600"/>
                  </a:lnTo>
                  <a:lnTo>
                    <a:pt x="20058" y="21600"/>
                  </a:lnTo>
                  <a:lnTo>
                    <a:pt x="21200" y="18756"/>
                  </a:lnTo>
                  <a:lnTo>
                    <a:pt x="21600" y="10490"/>
                  </a:lnTo>
                  <a:lnTo>
                    <a:pt x="20583" y="6489"/>
                  </a:lnTo>
                  <a:lnTo>
                    <a:pt x="15162" y="4288"/>
                  </a:lnTo>
                  <a:lnTo>
                    <a:pt x="11148" y="2846"/>
                  </a:lnTo>
                  <a:lnTo>
                    <a:pt x="7096" y="1556"/>
                  </a:lnTo>
                  <a:lnTo>
                    <a:pt x="1584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" name="Google Shape;117;p8"/>
            <p:cNvSpPr/>
            <p:nvPr/>
          </p:nvSpPr>
          <p:spPr>
            <a:xfrm>
              <a:off x="32578" y="18315"/>
              <a:ext cx="60139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8131" y="1328"/>
                  </a:lnTo>
                  <a:lnTo>
                    <a:pt x="18984" y="21600"/>
                  </a:lnTo>
                  <a:lnTo>
                    <a:pt x="21319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Google Shape;118;p8"/>
            <p:cNvSpPr/>
            <p:nvPr/>
          </p:nvSpPr>
          <p:spPr>
            <a:xfrm>
              <a:off x="0" y="0"/>
              <a:ext cx="97778" cy="2487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023" y="0"/>
                  </a:moveTo>
                  <a:lnTo>
                    <a:pt x="3763" y="229"/>
                  </a:lnTo>
                  <a:lnTo>
                    <a:pt x="1147" y="635"/>
                  </a:lnTo>
                  <a:lnTo>
                    <a:pt x="0" y="5565"/>
                  </a:lnTo>
                  <a:lnTo>
                    <a:pt x="129" y="17189"/>
                  </a:lnTo>
                  <a:lnTo>
                    <a:pt x="1389" y="21600"/>
                  </a:lnTo>
                  <a:lnTo>
                    <a:pt x="4007" y="21305"/>
                  </a:lnTo>
                  <a:lnTo>
                    <a:pt x="7197" y="21094"/>
                  </a:lnTo>
                  <a:lnTo>
                    <a:pt x="20482" y="21094"/>
                  </a:lnTo>
                  <a:lnTo>
                    <a:pt x="21499" y="17266"/>
                  </a:lnTo>
                  <a:lnTo>
                    <a:pt x="21600" y="5752"/>
                  </a:lnTo>
                  <a:lnTo>
                    <a:pt x="20444" y="867"/>
                  </a:lnTo>
                  <a:lnTo>
                    <a:pt x="18963" y="668"/>
                  </a:lnTo>
                  <a:lnTo>
                    <a:pt x="12168" y="32"/>
                  </a:lnTo>
                  <a:lnTo>
                    <a:pt x="7023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9" name="Google Shape;119;p8"/>
          <p:cNvGrpSpPr/>
          <p:nvPr/>
        </p:nvGrpSpPr>
        <p:grpSpPr>
          <a:xfrm>
            <a:off x="143669" y="2861830"/>
            <a:ext cx="612437" cy="198698"/>
            <a:chOff x="0" y="0"/>
            <a:chExt cx="612435" cy="198697"/>
          </a:xfrm>
        </p:grpSpPr>
        <p:sp>
          <p:nvSpPr>
            <p:cNvPr id="120" name="Google Shape;120;p8"/>
            <p:cNvSpPr/>
            <p:nvPr/>
          </p:nvSpPr>
          <p:spPr>
            <a:xfrm>
              <a:off x="276638" y="36111"/>
              <a:ext cx="335797" cy="16258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337" y="0"/>
                  </a:moveTo>
                  <a:lnTo>
                    <a:pt x="0" y="0"/>
                  </a:lnTo>
                  <a:lnTo>
                    <a:pt x="3277" y="232"/>
                  </a:lnTo>
                  <a:lnTo>
                    <a:pt x="6468" y="1435"/>
                  </a:lnTo>
                  <a:lnTo>
                    <a:pt x="9525" y="3567"/>
                  </a:lnTo>
                  <a:lnTo>
                    <a:pt x="12402" y="6587"/>
                  </a:lnTo>
                  <a:lnTo>
                    <a:pt x="15051" y="10454"/>
                  </a:lnTo>
                  <a:lnTo>
                    <a:pt x="17423" y="15127"/>
                  </a:lnTo>
                  <a:lnTo>
                    <a:pt x="19473" y="20565"/>
                  </a:lnTo>
                  <a:lnTo>
                    <a:pt x="19803" y="21243"/>
                  </a:lnTo>
                  <a:lnTo>
                    <a:pt x="20218" y="21595"/>
                  </a:lnTo>
                  <a:lnTo>
                    <a:pt x="20668" y="21600"/>
                  </a:lnTo>
                  <a:lnTo>
                    <a:pt x="21098" y="21237"/>
                  </a:lnTo>
                  <a:lnTo>
                    <a:pt x="21427" y="20557"/>
                  </a:lnTo>
                  <a:lnTo>
                    <a:pt x="21597" y="19699"/>
                  </a:lnTo>
                  <a:lnTo>
                    <a:pt x="21600" y="18771"/>
                  </a:lnTo>
                  <a:lnTo>
                    <a:pt x="21424" y="17881"/>
                  </a:lnTo>
                  <a:lnTo>
                    <a:pt x="19430" y="12500"/>
                  </a:lnTo>
                  <a:lnTo>
                    <a:pt x="17149" y="7783"/>
                  </a:lnTo>
                  <a:lnTo>
                    <a:pt x="14618" y="3761"/>
                  </a:lnTo>
                  <a:lnTo>
                    <a:pt x="11874" y="467"/>
                  </a:lnTo>
                  <a:lnTo>
                    <a:pt x="11337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Google Shape;121;p8"/>
            <p:cNvSpPr/>
            <p:nvPr/>
          </p:nvSpPr>
          <p:spPr>
            <a:xfrm>
              <a:off x="0" y="0"/>
              <a:ext cx="452879" cy="19232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827" y="0"/>
                  </a:moveTo>
                  <a:lnTo>
                    <a:pt x="10412" y="695"/>
                  </a:lnTo>
                  <a:lnTo>
                    <a:pt x="8172" y="2044"/>
                  </a:lnTo>
                  <a:lnTo>
                    <a:pt x="6054" y="4013"/>
                  </a:lnTo>
                  <a:lnTo>
                    <a:pt x="4077" y="6556"/>
                  </a:lnTo>
                  <a:lnTo>
                    <a:pt x="2258" y="9630"/>
                  </a:lnTo>
                  <a:lnTo>
                    <a:pt x="617" y="13190"/>
                  </a:lnTo>
                  <a:lnTo>
                    <a:pt x="0" y="14897"/>
                  </a:lnTo>
                  <a:lnTo>
                    <a:pt x="0" y="21600"/>
                  </a:lnTo>
                  <a:lnTo>
                    <a:pt x="1120" y="17990"/>
                  </a:lnTo>
                  <a:lnTo>
                    <a:pt x="2674" y="14183"/>
                  </a:lnTo>
                  <a:lnTo>
                    <a:pt x="4436" y="10896"/>
                  </a:lnTo>
                  <a:lnTo>
                    <a:pt x="6381" y="8186"/>
                  </a:lnTo>
                  <a:lnTo>
                    <a:pt x="8489" y="6107"/>
                  </a:lnTo>
                  <a:lnTo>
                    <a:pt x="10736" y="4714"/>
                  </a:lnTo>
                  <a:lnTo>
                    <a:pt x="13194" y="4056"/>
                  </a:lnTo>
                  <a:lnTo>
                    <a:pt x="21600" y="4056"/>
                  </a:lnTo>
                  <a:lnTo>
                    <a:pt x="19834" y="2307"/>
                  </a:lnTo>
                  <a:lnTo>
                    <a:pt x="17565" y="833"/>
                  </a:lnTo>
                  <a:lnTo>
                    <a:pt x="15221" y="55"/>
                  </a:lnTo>
                  <a:lnTo>
                    <a:pt x="12827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2" name="Google Shape;122;p8"/>
          <p:cNvGrpSpPr/>
          <p:nvPr/>
        </p:nvGrpSpPr>
        <p:grpSpPr>
          <a:xfrm>
            <a:off x="211211" y="3035106"/>
            <a:ext cx="398903" cy="170811"/>
            <a:chOff x="0" y="0"/>
            <a:chExt cx="398901" cy="170809"/>
          </a:xfrm>
        </p:grpSpPr>
        <p:sp>
          <p:nvSpPr>
            <p:cNvPr id="123" name="Google Shape;123;p8"/>
            <p:cNvSpPr/>
            <p:nvPr/>
          </p:nvSpPr>
          <p:spPr>
            <a:xfrm>
              <a:off x="0" y="0"/>
              <a:ext cx="359012" cy="17080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296" y="0"/>
                  </a:moveTo>
                  <a:lnTo>
                    <a:pt x="10583" y="712"/>
                  </a:lnTo>
                  <a:lnTo>
                    <a:pt x="7979" y="2464"/>
                  </a:lnTo>
                  <a:lnTo>
                    <a:pt x="5584" y="5174"/>
                  </a:lnTo>
                  <a:lnTo>
                    <a:pt x="3443" y="8763"/>
                  </a:lnTo>
                  <a:lnTo>
                    <a:pt x="1604" y="13152"/>
                  </a:lnTo>
                  <a:lnTo>
                    <a:pt x="114" y="18263"/>
                  </a:lnTo>
                  <a:lnTo>
                    <a:pt x="0" y="19145"/>
                  </a:lnTo>
                  <a:lnTo>
                    <a:pt x="54" y="20021"/>
                  </a:lnTo>
                  <a:lnTo>
                    <a:pt x="260" y="20791"/>
                  </a:lnTo>
                  <a:lnTo>
                    <a:pt x="602" y="21354"/>
                  </a:lnTo>
                  <a:lnTo>
                    <a:pt x="760" y="21521"/>
                  </a:lnTo>
                  <a:lnTo>
                    <a:pt x="927" y="21600"/>
                  </a:lnTo>
                  <a:lnTo>
                    <a:pt x="1494" y="21600"/>
                  </a:lnTo>
                  <a:lnTo>
                    <a:pt x="1881" y="21134"/>
                  </a:lnTo>
                  <a:lnTo>
                    <a:pt x="2073" y="20330"/>
                  </a:lnTo>
                  <a:lnTo>
                    <a:pt x="3725" y="14914"/>
                  </a:lnTo>
                  <a:lnTo>
                    <a:pt x="5826" y="10500"/>
                  </a:lnTo>
                  <a:lnTo>
                    <a:pt x="8295" y="7222"/>
                  </a:lnTo>
                  <a:lnTo>
                    <a:pt x="11055" y="5211"/>
                  </a:lnTo>
                  <a:lnTo>
                    <a:pt x="13962" y="4595"/>
                  </a:lnTo>
                  <a:lnTo>
                    <a:pt x="21600" y="4595"/>
                  </a:lnTo>
                  <a:lnTo>
                    <a:pt x="21219" y="4062"/>
                  </a:lnTo>
                  <a:lnTo>
                    <a:pt x="18672" y="1705"/>
                  </a:lnTo>
                  <a:lnTo>
                    <a:pt x="16012" y="341"/>
                  </a:lnTo>
                  <a:lnTo>
                    <a:pt x="13296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" name="Google Shape;124;p8"/>
            <p:cNvSpPr/>
            <p:nvPr/>
          </p:nvSpPr>
          <p:spPr>
            <a:xfrm>
              <a:off x="232067" y="36338"/>
              <a:ext cx="166834" cy="544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436" y="0"/>
                  </a:moveTo>
                  <a:lnTo>
                    <a:pt x="0" y="0"/>
                  </a:lnTo>
                  <a:lnTo>
                    <a:pt x="6233" y="2487"/>
                  </a:lnTo>
                  <a:lnTo>
                    <a:pt x="12233" y="9232"/>
                  </a:lnTo>
                  <a:lnTo>
                    <a:pt x="17789" y="20075"/>
                  </a:lnTo>
                  <a:lnTo>
                    <a:pt x="18623" y="21382"/>
                  </a:lnTo>
                  <a:lnTo>
                    <a:pt x="19525" y="21600"/>
                  </a:lnTo>
                  <a:lnTo>
                    <a:pt x="20387" y="20765"/>
                  </a:lnTo>
                  <a:lnTo>
                    <a:pt x="21103" y="18915"/>
                  </a:lnTo>
                  <a:lnTo>
                    <a:pt x="21529" y="16356"/>
                  </a:lnTo>
                  <a:lnTo>
                    <a:pt x="21600" y="13591"/>
                  </a:lnTo>
                  <a:lnTo>
                    <a:pt x="21328" y="10947"/>
                  </a:lnTo>
                  <a:lnTo>
                    <a:pt x="20725" y="8750"/>
                  </a:lnTo>
                  <a:lnTo>
                    <a:pt x="16436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5" name="Google Shape;125;p8"/>
          <p:cNvSpPr/>
          <p:nvPr/>
        </p:nvSpPr>
        <p:spPr>
          <a:xfrm>
            <a:off x="143669" y="3501873"/>
            <a:ext cx="188693" cy="32500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5487" y="0"/>
                </a:moveTo>
                <a:lnTo>
                  <a:pt x="14761" y="131"/>
                </a:lnTo>
                <a:lnTo>
                  <a:pt x="14295" y="197"/>
                </a:lnTo>
                <a:lnTo>
                  <a:pt x="7723" y="1686"/>
                </a:lnTo>
                <a:lnTo>
                  <a:pt x="4671" y="2390"/>
                </a:lnTo>
                <a:lnTo>
                  <a:pt x="1632" y="3115"/>
                </a:lnTo>
                <a:lnTo>
                  <a:pt x="682" y="3289"/>
                </a:lnTo>
                <a:lnTo>
                  <a:pt x="0" y="3308"/>
                </a:lnTo>
                <a:lnTo>
                  <a:pt x="0" y="21600"/>
                </a:lnTo>
                <a:lnTo>
                  <a:pt x="335" y="21296"/>
                </a:lnTo>
                <a:lnTo>
                  <a:pt x="2122" y="19663"/>
                </a:lnTo>
                <a:lnTo>
                  <a:pt x="3887" y="18022"/>
                </a:lnTo>
                <a:lnTo>
                  <a:pt x="4486" y="17458"/>
                </a:lnTo>
                <a:lnTo>
                  <a:pt x="5149" y="17268"/>
                </a:lnTo>
                <a:lnTo>
                  <a:pt x="21600" y="16918"/>
                </a:lnTo>
                <a:lnTo>
                  <a:pt x="19687" y="15533"/>
                </a:lnTo>
                <a:lnTo>
                  <a:pt x="17857" y="14190"/>
                </a:lnTo>
                <a:lnTo>
                  <a:pt x="16027" y="12906"/>
                </a:lnTo>
                <a:lnTo>
                  <a:pt x="14114" y="11699"/>
                </a:lnTo>
                <a:lnTo>
                  <a:pt x="12470" y="10519"/>
                </a:lnTo>
                <a:lnTo>
                  <a:pt x="11589" y="9301"/>
                </a:lnTo>
                <a:lnTo>
                  <a:pt x="11495" y="7981"/>
                </a:lnTo>
                <a:lnTo>
                  <a:pt x="12217" y="6493"/>
                </a:lnTo>
                <a:lnTo>
                  <a:pt x="13183" y="4943"/>
                </a:lnTo>
                <a:lnTo>
                  <a:pt x="13980" y="3337"/>
                </a:lnTo>
                <a:lnTo>
                  <a:pt x="14713" y="1685"/>
                </a:lnTo>
                <a:lnTo>
                  <a:pt x="15487" y="0"/>
                </a:lnTo>
                <a:close/>
              </a:path>
            </a:pathLst>
          </a:custGeom>
          <a:solidFill>
            <a:srgbClr val="0094B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6" name="Google Shape;126;p8"/>
          <p:cNvGrpSpPr/>
          <p:nvPr/>
        </p:nvGrpSpPr>
        <p:grpSpPr>
          <a:xfrm>
            <a:off x="2788093" y="4659223"/>
            <a:ext cx="702541" cy="347881"/>
            <a:chOff x="0" y="0"/>
            <a:chExt cx="702540" cy="347879"/>
          </a:xfrm>
        </p:grpSpPr>
        <p:sp>
          <p:nvSpPr>
            <p:cNvPr id="127" name="Google Shape;127;p8"/>
            <p:cNvSpPr/>
            <p:nvPr/>
          </p:nvSpPr>
          <p:spPr>
            <a:xfrm>
              <a:off x="0" y="0"/>
              <a:ext cx="543016" cy="34787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282" y="0"/>
                  </a:moveTo>
                  <a:lnTo>
                    <a:pt x="12268" y="385"/>
                  </a:lnTo>
                  <a:lnTo>
                    <a:pt x="10399" y="1131"/>
                  </a:lnTo>
                  <a:lnTo>
                    <a:pt x="8633" y="2219"/>
                  </a:lnTo>
                  <a:lnTo>
                    <a:pt x="6984" y="3626"/>
                  </a:lnTo>
                  <a:lnTo>
                    <a:pt x="5468" y="5325"/>
                  </a:lnTo>
                  <a:lnTo>
                    <a:pt x="4099" y="7293"/>
                  </a:lnTo>
                  <a:lnTo>
                    <a:pt x="2893" y="9505"/>
                  </a:lnTo>
                  <a:lnTo>
                    <a:pt x="1865" y="11937"/>
                  </a:lnTo>
                  <a:lnTo>
                    <a:pt x="1030" y="14563"/>
                  </a:lnTo>
                  <a:lnTo>
                    <a:pt x="403" y="17360"/>
                  </a:lnTo>
                  <a:lnTo>
                    <a:pt x="0" y="20303"/>
                  </a:lnTo>
                  <a:lnTo>
                    <a:pt x="15" y="20751"/>
                  </a:lnTo>
                  <a:lnTo>
                    <a:pt x="682" y="21600"/>
                  </a:lnTo>
                  <a:lnTo>
                    <a:pt x="1070" y="21600"/>
                  </a:lnTo>
                  <a:lnTo>
                    <a:pt x="1380" y="21196"/>
                  </a:lnTo>
                  <a:lnTo>
                    <a:pt x="1433" y="20636"/>
                  </a:lnTo>
                  <a:lnTo>
                    <a:pt x="1851" y="17684"/>
                  </a:lnTo>
                  <a:lnTo>
                    <a:pt x="2517" y="14898"/>
                  </a:lnTo>
                  <a:lnTo>
                    <a:pt x="3412" y="12309"/>
                  </a:lnTo>
                  <a:lnTo>
                    <a:pt x="4517" y="9947"/>
                  </a:lnTo>
                  <a:lnTo>
                    <a:pt x="5814" y="7842"/>
                  </a:lnTo>
                  <a:lnTo>
                    <a:pt x="7283" y="6025"/>
                  </a:lnTo>
                  <a:lnTo>
                    <a:pt x="8906" y="4527"/>
                  </a:lnTo>
                  <a:lnTo>
                    <a:pt x="10664" y="3378"/>
                  </a:lnTo>
                  <a:lnTo>
                    <a:pt x="12538" y="2608"/>
                  </a:lnTo>
                  <a:lnTo>
                    <a:pt x="14588" y="2243"/>
                  </a:lnTo>
                  <a:lnTo>
                    <a:pt x="21600" y="2243"/>
                  </a:lnTo>
                  <a:lnTo>
                    <a:pt x="20126" y="1275"/>
                  </a:lnTo>
                  <a:lnTo>
                    <a:pt x="18234" y="460"/>
                  </a:lnTo>
                  <a:lnTo>
                    <a:pt x="16279" y="30"/>
                  </a:lnTo>
                  <a:lnTo>
                    <a:pt x="14282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Google Shape;128;p8"/>
            <p:cNvSpPr/>
            <p:nvPr/>
          </p:nvSpPr>
          <p:spPr>
            <a:xfrm>
              <a:off x="366729" y="36122"/>
              <a:ext cx="335811" cy="16259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339" y="0"/>
                  </a:moveTo>
                  <a:lnTo>
                    <a:pt x="0" y="0"/>
                  </a:lnTo>
                  <a:lnTo>
                    <a:pt x="3276" y="231"/>
                  </a:lnTo>
                  <a:lnTo>
                    <a:pt x="6467" y="1434"/>
                  </a:lnTo>
                  <a:lnTo>
                    <a:pt x="9525" y="3565"/>
                  </a:lnTo>
                  <a:lnTo>
                    <a:pt x="12402" y="6585"/>
                  </a:lnTo>
                  <a:lnTo>
                    <a:pt x="15050" y="10452"/>
                  </a:lnTo>
                  <a:lnTo>
                    <a:pt x="17424" y="15125"/>
                  </a:lnTo>
                  <a:lnTo>
                    <a:pt x="19474" y="20563"/>
                  </a:lnTo>
                  <a:lnTo>
                    <a:pt x="19803" y="21243"/>
                  </a:lnTo>
                  <a:lnTo>
                    <a:pt x="20218" y="21596"/>
                  </a:lnTo>
                  <a:lnTo>
                    <a:pt x="20668" y="21600"/>
                  </a:lnTo>
                  <a:lnTo>
                    <a:pt x="21098" y="21235"/>
                  </a:lnTo>
                  <a:lnTo>
                    <a:pt x="21426" y="20556"/>
                  </a:lnTo>
                  <a:lnTo>
                    <a:pt x="21597" y="19698"/>
                  </a:lnTo>
                  <a:lnTo>
                    <a:pt x="21600" y="18771"/>
                  </a:lnTo>
                  <a:lnTo>
                    <a:pt x="21424" y="17881"/>
                  </a:lnTo>
                  <a:lnTo>
                    <a:pt x="19429" y="12500"/>
                  </a:lnTo>
                  <a:lnTo>
                    <a:pt x="17149" y="7782"/>
                  </a:lnTo>
                  <a:lnTo>
                    <a:pt x="14618" y="3760"/>
                  </a:lnTo>
                  <a:lnTo>
                    <a:pt x="11875" y="465"/>
                  </a:lnTo>
                  <a:lnTo>
                    <a:pt x="11339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9" name="Google Shape;129;p8"/>
          <p:cNvGrpSpPr/>
          <p:nvPr/>
        </p:nvGrpSpPr>
        <p:grpSpPr>
          <a:xfrm>
            <a:off x="2945740" y="4832510"/>
            <a:ext cx="398908" cy="170797"/>
            <a:chOff x="0" y="0"/>
            <a:chExt cx="398907" cy="170796"/>
          </a:xfrm>
        </p:grpSpPr>
        <p:sp>
          <p:nvSpPr>
            <p:cNvPr id="130" name="Google Shape;130;p8"/>
            <p:cNvSpPr/>
            <p:nvPr/>
          </p:nvSpPr>
          <p:spPr>
            <a:xfrm>
              <a:off x="0" y="0"/>
              <a:ext cx="359018" cy="1707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296" y="0"/>
                  </a:moveTo>
                  <a:lnTo>
                    <a:pt x="10583" y="712"/>
                  </a:lnTo>
                  <a:lnTo>
                    <a:pt x="7979" y="2465"/>
                  </a:lnTo>
                  <a:lnTo>
                    <a:pt x="5584" y="5175"/>
                  </a:lnTo>
                  <a:lnTo>
                    <a:pt x="3443" y="8764"/>
                  </a:lnTo>
                  <a:lnTo>
                    <a:pt x="1604" y="13153"/>
                  </a:lnTo>
                  <a:lnTo>
                    <a:pt x="114" y="18263"/>
                  </a:lnTo>
                  <a:lnTo>
                    <a:pt x="0" y="19145"/>
                  </a:lnTo>
                  <a:lnTo>
                    <a:pt x="54" y="20021"/>
                  </a:lnTo>
                  <a:lnTo>
                    <a:pt x="260" y="20791"/>
                  </a:lnTo>
                  <a:lnTo>
                    <a:pt x="602" y="21356"/>
                  </a:lnTo>
                  <a:lnTo>
                    <a:pt x="760" y="21521"/>
                  </a:lnTo>
                  <a:lnTo>
                    <a:pt x="927" y="21600"/>
                  </a:lnTo>
                  <a:lnTo>
                    <a:pt x="1494" y="21600"/>
                  </a:lnTo>
                  <a:lnTo>
                    <a:pt x="1881" y="21136"/>
                  </a:lnTo>
                  <a:lnTo>
                    <a:pt x="2073" y="20330"/>
                  </a:lnTo>
                  <a:lnTo>
                    <a:pt x="3725" y="14915"/>
                  </a:lnTo>
                  <a:lnTo>
                    <a:pt x="5825" y="10502"/>
                  </a:lnTo>
                  <a:lnTo>
                    <a:pt x="8295" y="7223"/>
                  </a:lnTo>
                  <a:lnTo>
                    <a:pt x="11055" y="5211"/>
                  </a:lnTo>
                  <a:lnTo>
                    <a:pt x="13961" y="4596"/>
                  </a:lnTo>
                  <a:lnTo>
                    <a:pt x="21600" y="4596"/>
                  </a:lnTo>
                  <a:lnTo>
                    <a:pt x="21219" y="4063"/>
                  </a:lnTo>
                  <a:lnTo>
                    <a:pt x="18673" y="1706"/>
                  </a:lnTo>
                  <a:lnTo>
                    <a:pt x="16012" y="341"/>
                  </a:lnTo>
                  <a:lnTo>
                    <a:pt x="13296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" name="Google Shape;131;p8"/>
            <p:cNvSpPr/>
            <p:nvPr/>
          </p:nvSpPr>
          <p:spPr>
            <a:xfrm>
              <a:off x="232050" y="36344"/>
              <a:ext cx="166857" cy="5440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436" y="0"/>
                  </a:moveTo>
                  <a:lnTo>
                    <a:pt x="0" y="0"/>
                  </a:lnTo>
                  <a:lnTo>
                    <a:pt x="6232" y="2486"/>
                  </a:lnTo>
                  <a:lnTo>
                    <a:pt x="12233" y="9229"/>
                  </a:lnTo>
                  <a:lnTo>
                    <a:pt x="17790" y="20071"/>
                  </a:lnTo>
                  <a:lnTo>
                    <a:pt x="18625" y="21383"/>
                  </a:lnTo>
                  <a:lnTo>
                    <a:pt x="19526" y="21600"/>
                  </a:lnTo>
                  <a:lnTo>
                    <a:pt x="20387" y="20763"/>
                  </a:lnTo>
                  <a:lnTo>
                    <a:pt x="21103" y="18912"/>
                  </a:lnTo>
                  <a:lnTo>
                    <a:pt x="21529" y="16355"/>
                  </a:lnTo>
                  <a:lnTo>
                    <a:pt x="21600" y="13592"/>
                  </a:lnTo>
                  <a:lnTo>
                    <a:pt x="21328" y="10948"/>
                  </a:lnTo>
                  <a:lnTo>
                    <a:pt x="20725" y="8752"/>
                  </a:lnTo>
                  <a:lnTo>
                    <a:pt x="16436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2" name="Google Shape;132;p8"/>
          <p:cNvGrpSpPr/>
          <p:nvPr/>
        </p:nvGrpSpPr>
        <p:grpSpPr>
          <a:xfrm>
            <a:off x="1527404" y="4574256"/>
            <a:ext cx="702550" cy="347891"/>
            <a:chOff x="0" y="0"/>
            <a:chExt cx="702549" cy="347889"/>
          </a:xfrm>
        </p:grpSpPr>
        <p:sp>
          <p:nvSpPr>
            <p:cNvPr id="133" name="Google Shape;133;p8"/>
            <p:cNvSpPr/>
            <p:nvPr/>
          </p:nvSpPr>
          <p:spPr>
            <a:xfrm>
              <a:off x="0" y="0"/>
              <a:ext cx="543045" cy="34788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282" y="0"/>
                  </a:moveTo>
                  <a:lnTo>
                    <a:pt x="12268" y="385"/>
                  </a:lnTo>
                  <a:lnTo>
                    <a:pt x="10399" y="1131"/>
                  </a:lnTo>
                  <a:lnTo>
                    <a:pt x="8633" y="2220"/>
                  </a:lnTo>
                  <a:lnTo>
                    <a:pt x="6984" y="3626"/>
                  </a:lnTo>
                  <a:lnTo>
                    <a:pt x="5468" y="5325"/>
                  </a:lnTo>
                  <a:lnTo>
                    <a:pt x="4099" y="7293"/>
                  </a:lnTo>
                  <a:lnTo>
                    <a:pt x="2893" y="9505"/>
                  </a:lnTo>
                  <a:lnTo>
                    <a:pt x="1865" y="11937"/>
                  </a:lnTo>
                  <a:lnTo>
                    <a:pt x="1030" y="14563"/>
                  </a:lnTo>
                  <a:lnTo>
                    <a:pt x="403" y="17360"/>
                  </a:lnTo>
                  <a:lnTo>
                    <a:pt x="0" y="20303"/>
                  </a:lnTo>
                  <a:lnTo>
                    <a:pt x="15" y="20751"/>
                  </a:lnTo>
                  <a:lnTo>
                    <a:pt x="682" y="21600"/>
                  </a:lnTo>
                  <a:lnTo>
                    <a:pt x="1070" y="21600"/>
                  </a:lnTo>
                  <a:lnTo>
                    <a:pt x="1380" y="21196"/>
                  </a:lnTo>
                  <a:lnTo>
                    <a:pt x="1434" y="20636"/>
                  </a:lnTo>
                  <a:lnTo>
                    <a:pt x="1852" y="17684"/>
                  </a:lnTo>
                  <a:lnTo>
                    <a:pt x="2518" y="14899"/>
                  </a:lnTo>
                  <a:lnTo>
                    <a:pt x="3413" y="12309"/>
                  </a:lnTo>
                  <a:lnTo>
                    <a:pt x="4518" y="9947"/>
                  </a:lnTo>
                  <a:lnTo>
                    <a:pt x="5814" y="7843"/>
                  </a:lnTo>
                  <a:lnTo>
                    <a:pt x="7283" y="6026"/>
                  </a:lnTo>
                  <a:lnTo>
                    <a:pt x="8906" y="4527"/>
                  </a:lnTo>
                  <a:lnTo>
                    <a:pt x="10664" y="3378"/>
                  </a:lnTo>
                  <a:lnTo>
                    <a:pt x="12538" y="2607"/>
                  </a:lnTo>
                  <a:lnTo>
                    <a:pt x="14588" y="2243"/>
                  </a:lnTo>
                  <a:lnTo>
                    <a:pt x="21600" y="2243"/>
                  </a:lnTo>
                  <a:lnTo>
                    <a:pt x="20125" y="1275"/>
                  </a:lnTo>
                  <a:lnTo>
                    <a:pt x="18233" y="460"/>
                  </a:lnTo>
                  <a:lnTo>
                    <a:pt x="16278" y="30"/>
                  </a:lnTo>
                  <a:lnTo>
                    <a:pt x="14282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Google Shape;134;p8"/>
            <p:cNvSpPr/>
            <p:nvPr/>
          </p:nvSpPr>
          <p:spPr>
            <a:xfrm>
              <a:off x="366760" y="36128"/>
              <a:ext cx="335789" cy="16260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340" y="0"/>
                  </a:moveTo>
                  <a:lnTo>
                    <a:pt x="0" y="0"/>
                  </a:lnTo>
                  <a:lnTo>
                    <a:pt x="3277" y="232"/>
                  </a:lnTo>
                  <a:lnTo>
                    <a:pt x="6468" y="1435"/>
                  </a:lnTo>
                  <a:lnTo>
                    <a:pt x="9526" y="3567"/>
                  </a:lnTo>
                  <a:lnTo>
                    <a:pt x="12402" y="6587"/>
                  </a:lnTo>
                  <a:lnTo>
                    <a:pt x="15051" y="10453"/>
                  </a:lnTo>
                  <a:lnTo>
                    <a:pt x="17423" y="15126"/>
                  </a:lnTo>
                  <a:lnTo>
                    <a:pt x="19473" y="20563"/>
                  </a:lnTo>
                  <a:lnTo>
                    <a:pt x="19802" y="21242"/>
                  </a:lnTo>
                  <a:lnTo>
                    <a:pt x="20218" y="21595"/>
                  </a:lnTo>
                  <a:lnTo>
                    <a:pt x="20667" y="21600"/>
                  </a:lnTo>
                  <a:lnTo>
                    <a:pt x="21098" y="21234"/>
                  </a:lnTo>
                  <a:lnTo>
                    <a:pt x="21427" y="20555"/>
                  </a:lnTo>
                  <a:lnTo>
                    <a:pt x="21597" y="19698"/>
                  </a:lnTo>
                  <a:lnTo>
                    <a:pt x="21600" y="18770"/>
                  </a:lnTo>
                  <a:lnTo>
                    <a:pt x="21424" y="17881"/>
                  </a:lnTo>
                  <a:lnTo>
                    <a:pt x="19430" y="12500"/>
                  </a:lnTo>
                  <a:lnTo>
                    <a:pt x="17149" y="7782"/>
                  </a:lnTo>
                  <a:lnTo>
                    <a:pt x="14618" y="3759"/>
                  </a:lnTo>
                  <a:lnTo>
                    <a:pt x="11874" y="464"/>
                  </a:lnTo>
                  <a:lnTo>
                    <a:pt x="11340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5" name="Google Shape;135;p8"/>
          <p:cNvGrpSpPr/>
          <p:nvPr/>
        </p:nvGrpSpPr>
        <p:grpSpPr>
          <a:xfrm>
            <a:off x="1685060" y="4747560"/>
            <a:ext cx="398909" cy="170804"/>
            <a:chOff x="0" y="0"/>
            <a:chExt cx="398907" cy="170803"/>
          </a:xfrm>
        </p:grpSpPr>
        <p:sp>
          <p:nvSpPr>
            <p:cNvPr id="136" name="Google Shape;136;p8"/>
            <p:cNvSpPr/>
            <p:nvPr/>
          </p:nvSpPr>
          <p:spPr>
            <a:xfrm>
              <a:off x="0" y="0"/>
              <a:ext cx="359019" cy="17080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297" y="0"/>
                  </a:moveTo>
                  <a:lnTo>
                    <a:pt x="10583" y="711"/>
                  </a:lnTo>
                  <a:lnTo>
                    <a:pt x="7979" y="2464"/>
                  </a:lnTo>
                  <a:lnTo>
                    <a:pt x="5584" y="5174"/>
                  </a:lnTo>
                  <a:lnTo>
                    <a:pt x="3443" y="8763"/>
                  </a:lnTo>
                  <a:lnTo>
                    <a:pt x="1604" y="13152"/>
                  </a:lnTo>
                  <a:lnTo>
                    <a:pt x="114" y="18263"/>
                  </a:lnTo>
                  <a:lnTo>
                    <a:pt x="0" y="19145"/>
                  </a:lnTo>
                  <a:lnTo>
                    <a:pt x="54" y="20021"/>
                  </a:lnTo>
                  <a:lnTo>
                    <a:pt x="260" y="20791"/>
                  </a:lnTo>
                  <a:lnTo>
                    <a:pt x="602" y="21356"/>
                  </a:lnTo>
                  <a:lnTo>
                    <a:pt x="760" y="21521"/>
                  </a:lnTo>
                  <a:lnTo>
                    <a:pt x="927" y="21600"/>
                  </a:lnTo>
                  <a:lnTo>
                    <a:pt x="1494" y="21600"/>
                  </a:lnTo>
                  <a:lnTo>
                    <a:pt x="1881" y="21136"/>
                  </a:lnTo>
                  <a:lnTo>
                    <a:pt x="2073" y="20330"/>
                  </a:lnTo>
                  <a:lnTo>
                    <a:pt x="3725" y="14914"/>
                  </a:lnTo>
                  <a:lnTo>
                    <a:pt x="5825" y="10501"/>
                  </a:lnTo>
                  <a:lnTo>
                    <a:pt x="8295" y="7222"/>
                  </a:lnTo>
                  <a:lnTo>
                    <a:pt x="11055" y="5210"/>
                  </a:lnTo>
                  <a:lnTo>
                    <a:pt x="13962" y="4596"/>
                  </a:lnTo>
                  <a:lnTo>
                    <a:pt x="21600" y="4596"/>
                  </a:lnTo>
                  <a:lnTo>
                    <a:pt x="21219" y="4063"/>
                  </a:lnTo>
                  <a:lnTo>
                    <a:pt x="18673" y="1706"/>
                  </a:lnTo>
                  <a:lnTo>
                    <a:pt x="16012" y="342"/>
                  </a:lnTo>
                  <a:lnTo>
                    <a:pt x="13297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" name="Google Shape;137;p8"/>
            <p:cNvSpPr/>
            <p:nvPr/>
          </p:nvSpPr>
          <p:spPr>
            <a:xfrm>
              <a:off x="232057" y="36343"/>
              <a:ext cx="166850" cy="5440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436" y="0"/>
                  </a:moveTo>
                  <a:lnTo>
                    <a:pt x="0" y="0"/>
                  </a:lnTo>
                  <a:lnTo>
                    <a:pt x="6233" y="2486"/>
                  </a:lnTo>
                  <a:lnTo>
                    <a:pt x="12233" y="9229"/>
                  </a:lnTo>
                  <a:lnTo>
                    <a:pt x="17790" y="20071"/>
                  </a:lnTo>
                  <a:lnTo>
                    <a:pt x="18625" y="21383"/>
                  </a:lnTo>
                  <a:lnTo>
                    <a:pt x="19526" y="21600"/>
                  </a:lnTo>
                  <a:lnTo>
                    <a:pt x="20387" y="20763"/>
                  </a:lnTo>
                  <a:lnTo>
                    <a:pt x="21103" y="18911"/>
                  </a:lnTo>
                  <a:lnTo>
                    <a:pt x="21529" y="16354"/>
                  </a:lnTo>
                  <a:lnTo>
                    <a:pt x="21600" y="13591"/>
                  </a:lnTo>
                  <a:lnTo>
                    <a:pt x="21328" y="10947"/>
                  </a:lnTo>
                  <a:lnTo>
                    <a:pt x="20725" y="8750"/>
                  </a:lnTo>
                  <a:lnTo>
                    <a:pt x="16436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8" name="Google Shape;138;p8"/>
          <p:cNvGrpSpPr/>
          <p:nvPr/>
        </p:nvGrpSpPr>
        <p:grpSpPr>
          <a:xfrm>
            <a:off x="3947891" y="4125925"/>
            <a:ext cx="250928" cy="256923"/>
            <a:chOff x="0" y="0"/>
            <a:chExt cx="250926" cy="256922"/>
          </a:xfrm>
        </p:grpSpPr>
        <p:sp>
          <p:nvSpPr>
            <p:cNvPr id="139" name="Google Shape;139;p8"/>
            <p:cNvSpPr/>
            <p:nvPr/>
          </p:nvSpPr>
          <p:spPr>
            <a:xfrm>
              <a:off x="87717" y="187147"/>
              <a:ext cx="75365" cy="6977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12" y="546"/>
                  </a:lnTo>
                  <a:lnTo>
                    <a:pt x="2139" y="2076"/>
                  </a:lnTo>
                  <a:lnTo>
                    <a:pt x="5673" y="6823"/>
                  </a:lnTo>
                  <a:lnTo>
                    <a:pt x="16900" y="21600"/>
                  </a:lnTo>
                  <a:lnTo>
                    <a:pt x="18044" y="16709"/>
                  </a:lnTo>
                  <a:lnTo>
                    <a:pt x="19176" y="11998"/>
                  </a:lnTo>
                  <a:lnTo>
                    <a:pt x="20184" y="7389"/>
                  </a:lnTo>
                  <a:lnTo>
                    <a:pt x="20955" y="2803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140;p8"/>
            <p:cNvSpPr/>
            <p:nvPr/>
          </p:nvSpPr>
          <p:spPr>
            <a:xfrm>
              <a:off x="0" y="35584"/>
              <a:ext cx="250926" cy="15852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82" y="0"/>
                  </a:moveTo>
                  <a:lnTo>
                    <a:pt x="1410" y="574"/>
                  </a:lnTo>
                  <a:lnTo>
                    <a:pt x="1481" y="950"/>
                  </a:lnTo>
                  <a:lnTo>
                    <a:pt x="2736" y="5784"/>
                  </a:lnTo>
                  <a:lnTo>
                    <a:pt x="3326" y="8015"/>
                  </a:lnTo>
                  <a:lnTo>
                    <a:pt x="3933" y="10232"/>
                  </a:lnTo>
                  <a:lnTo>
                    <a:pt x="4165" y="11060"/>
                  </a:lnTo>
                  <a:lnTo>
                    <a:pt x="4100" y="11624"/>
                  </a:lnTo>
                  <a:lnTo>
                    <a:pt x="3805" y="12326"/>
                  </a:lnTo>
                  <a:lnTo>
                    <a:pt x="2864" y="14595"/>
                  </a:lnTo>
                  <a:lnTo>
                    <a:pt x="0" y="21600"/>
                  </a:lnTo>
                  <a:lnTo>
                    <a:pt x="391" y="21565"/>
                  </a:lnTo>
                  <a:lnTo>
                    <a:pt x="664" y="21552"/>
                  </a:lnTo>
                  <a:lnTo>
                    <a:pt x="5507" y="20946"/>
                  </a:lnTo>
                  <a:lnTo>
                    <a:pt x="7551" y="20652"/>
                  </a:lnTo>
                  <a:lnTo>
                    <a:pt x="14038" y="20652"/>
                  </a:lnTo>
                  <a:lnTo>
                    <a:pt x="16602" y="16858"/>
                  </a:lnTo>
                  <a:lnTo>
                    <a:pt x="17847" y="16249"/>
                  </a:lnTo>
                  <a:lnTo>
                    <a:pt x="19080" y="15499"/>
                  </a:lnTo>
                  <a:lnTo>
                    <a:pt x="20323" y="14677"/>
                  </a:lnTo>
                  <a:lnTo>
                    <a:pt x="21600" y="13854"/>
                  </a:lnTo>
                  <a:lnTo>
                    <a:pt x="21317" y="13532"/>
                  </a:lnTo>
                  <a:lnTo>
                    <a:pt x="21146" y="13311"/>
                  </a:lnTo>
                  <a:lnTo>
                    <a:pt x="17101" y="9391"/>
                  </a:lnTo>
                  <a:lnTo>
                    <a:pt x="15803" y="8178"/>
                  </a:lnTo>
                  <a:lnTo>
                    <a:pt x="15223" y="7647"/>
                  </a:lnTo>
                  <a:lnTo>
                    <a:pt x="14983" y="7034"/>
                  </a:lnTo>
                  <a:lnTo>
                    <a:pt x="14975" y="4800"/>
                  </a:lnTo>
                  <a:lnTo>
                    <a:pt x="14939" y="3622"/>
                  </a:lnTo>
                  <a:lnTo>
                    <a:pt x="14910" y="2916"/>
                  </a:lnTo>
                  <a:lnTo>
                    <a:pt x="8146" y="2916"/>
                  </a:lnTo>
                  <a:lnTo>
                    <a:pt x="7489" y="2623"/>
                  </a:lnTo>
                  <a:lnTo>
                    <a:pt x="6962" y="2246"/>
                  </a:lnTo>
                  <a:lnTo>
                    <a:pt x="6363" y="2118"/>
                  </a:lnTo>
                  <a:lnTo>
                    <a:pt x="1282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Google Shape;141;p8"/>
            <p:cNvSpPr/>
            <p:nvPr/>
          </p:nvSpPr>
          <p:spPr>
            <a:xfrm>
              <a:off x="94632" y="0"/>
              <a:ext cx="78581" cy="569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86" y="0"/>
                  </a:moveTo>
                  <a:lnTo>
                    <a:pt x="12780" y="9318"/>
                  </a:lnTo>
                  <a:lnTo>
                    <a:pt x="8973" y="13857"/>
                  </a:lnTo>
                  <a:lnTo>
                    <a:pt x="5249" y="18426"/>
                  </a:lnTo>
                  <a:lnTo>
                    <a:pt x="3577" y="20240"/>
                  </a:lnTo>
                  <a:lnTo>
                    <a:pt x="1860" y="21358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388" y="17006"/>
                  </a:lnTo>
                  <a:lnTo>
                    <a:pt x="21222" y="12910"/>
                  </a:lnTo>
                  <a:lnTo>
                    <a:pt x="20686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2" name="Google Shape;142;p8"/>
          <p:cNvGrpSpPr/>
          <p:nvPr/>
        </p:nvGrpSpPr>
        <p:grpSpPr>
          <a:xfrm>
            <a:off x="3026207" y="4750780"/>
            <a:ext cx="1689462" cy="1726730"/>
            <a:chOff x="0" y="0"/>
            <a:chExt cx="1689461" cy="1726729"/>
          </a:xfrm>
        </p:grpSpPr>
        <p:sp>
          <p:nvSpPr>
            <p:cNvPr id="143" name="Google Shape;143;p8"/>
            <p:cNvSpPr/>
            <p:nvPr/>
          </p:nvSpPr>
          <p:spPr>
            <a:xfrm>
              <a:off x="0" y="1550477"/>
              <a:ext cx="33338" cy="17625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048" y="0"/>
                  </a:moveTo>
                  <a:lnTo>
                    <a:pt x="302" y="6218"/>
                  </a:lnTo>
                  <a:lnTo>
                    <a:pt x="0" y="10388"/>
                  </a:lnTo>
                  <a:lnTo>
                    <a:pt x="102" y="12766"/>
                  </a:lnTo>
                  <a:lnTo>
                    <a:pt x="916" y="17512"/>
                  </a:lnTo>
                  <a:lnTo>
                    <a:pt x="6286" y="21600"/>
                  </a:lnTo>
                  <a:lnTo>
                    <a:pt x="11643" y="21600"/>
                  </a:lnTo>
                  <a:lnTo>
                    <a:pt x="17502" y="21528"/>
                  </a:lnTo>
                  <a:lnTo>
                    <a:pt x="21600" y="20644"/>
                  </a:lnTo>
                  <a:lnTo>
                    <a:pt x="21246" y="19617"/>
                  </a:lnTo>
                  <a:lnTo>
                    <a:pt x="20555" y="17329"/>
                  </a:lnTo>
                  <a:lnTo>
                    <a:pt x="20061" y="15022"/>
                  </a:lnTo>
                  <a:lnTo>
                    <a:pt x="19765" y="12705"/>
                  </a:lnTo>
                  <a:lnTo>
                    <a:pt x="19667" y="10388"/>
                  </a:lnTo>
                  <a:lnTo>
                    <a:pt x="19746" y="8262"/>
                  </a:lnTo>
                  <a:lnTo>
                    <a:pt x="19993" y="6115"/>
                  </a:lnTo>
                  <a:lnTo>
                    <a:pt x="20366" y="4110"/>
                  </a:lnTo>
                  <a:lnTo>
                    <a:pt x="20917" y="1995"/>
                  </a:lnTo>
                  <a:lnTo>
                    <a:pt x="21230" y="968"/>
                  </a:lnTo>
                  <a:lnTo>
                    <a:pt x="17074" y="90"/>
                  </a:lnTo>
                  <a:lnTo>
                    <a:pt x="11652" y="33"/>
                  </a:lnTo>
                  <a:lnTo>
                    <a:pt x="6048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" name="Google Shape;144;p8"/>
            <p:cNvSpPr/>
            <p:nvPr/>
          </p:nvSpPr>
          <p:spPr>
            <a:xfrm>
              <a:off x="1074127" y="1553779"/>
              <a:ext cx="176468" cy="3138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67" y="0"/>
                  </a:moveTo>
                  <a:lnTo>
                    <a:pt x="98" y="4545"/>
                  </a:lnTo>
                  <a:lnTo>
                    <a:pt x="0" y="16084"/>
                  </a:lnTo>
                  <a:lnTo>
                    <a:pt x="790" y="20979"/>
                  </a:lnTo>
                  <a:lnTo>
                    <a:pt x="2661" y="21477"/>
                  </a:lnTo>
                  <a:lnTo>
                    <a:pt x="3513" y="21600"/>
                  </a:lnTo>
                  <a:lnTo>
                    <a:pt x="4373" y="21600"/>
                  </a:lnTo>
                  <a:lnTo>
                    <a:pt x="12192" y="18390"/>
                  </a:lnTo>
                  <a:lnTo>
                    <a:pt x="20045" y="8820"/>
                  </a:lnTo>
                  <a:lnTo>
                    <a:pt x="21600" y="1425"/>
                  </a:lnTo>
                  <a:lnTo>
                    <a:pt x="21553" y="508"/>
                  </a:lnTo>
                  <a:lnTo>
                    <a:pt x="6190" y="508"/>
                  </a:lnTo>
                  <a:lnTo>
                    <a:pt x="1993" y="376"/>
                  </a:lnTo>
                  <a:lnTo>
                    <a:pt x="967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" name="Google Shape;145;p8"/>
            <p:cNvSpPr/>
            <p:nvPr/>
          </p:nvSpPr>
          <p:spPr>
            <a:xfrm>
              <a:off x="1124700" y="1535123"/>
              <a:ext cx="125511" cy="1939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419" y="0"/>
                  </a:moveTo>
                  <a:lnTo>
                    <a:pt x="18029" y="2561"/>
                  </a:lnTo>
                  <a:lnTo>
                    <a:pt x="12008" y="12165"/>
                  </a:lnTo>
                  <a:lnTo>
                    <a:pt x="5984" y="18518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0866" y="5134"/>
                  </a:lnTo>
                  <a:lnTo>
                    <a:pt x="19419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" name="Google Shape;146;p8"/>
            <p:cNvSpPr/>
            <p:nvPr/>
          </p:nvSpPr>
          <p:spPr>
            <a:xfrm>
              <a:off x="804354" y="1449779"/>
              <a:ext cx="161012" cy="10372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607" y="0"/>
                  </a:moveTo>
                  <a:lnTo>
                    <a:pt x="1332" y="299"/>
                  </a:lnTo>
                  <a:lnTo>
                    <a:pt x="0" y="3110"/>
                  </a:lnTo>
                  <a:lnTo>
                    <a:pt x="194" y="5089"/>
                  </a:lnTo>
                  <a:lnTo>
                    <a:pt x="5390" y="10737"/>
                  </a:lnTo>
                  <a:lnTo>
                    <a:pt x="14126" y="18375"/>
                  </a:lnTo>
                  <a:lnTo>
                    <a:pt x="19043" y="21600"/>
                  </a:lnTo>
                  <a:lnTo>
                    <a:pt x="20102" y="21600"/>
                  </a:lnTo>
                  <a:lnTo>
                    <a:pt x="20869" y="20844"/>
                  </a:lnTo>
                  <a:lnTo>
                    <a:pt x="21600" y="17982"/>
                  </a:lnTo>
                  <a:lnTo>
                    <a:pt x="21089" y="16144"/>
                  </a:lnTo>
                  <a:lnTo>
                    <a:pt x="20043" y="15498"/>
                  </a:lnTo>
                  <a:lnTo>
                    <a:pt x="15868" y="12659"/>
                  </a:lnTo>
                  <a:lnTo>
                    <a:pt x="11712" y="9294"/>
                  </a:lnTo>
                  <a:lnTo>
                    <a:pt x="7589" y="5415"/>
                  </a:lnTo>
                  <a:lnTo>
                    <a:pt x="3515" y="1034"/>
                  </a:lnTo>
                  <a:lnTo>
                    <a:pt x="2607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" name="Google Shape;147;p8"/>
            <p:cNvSpPr/>
            <p:nvPr/>
          </p:nvSpPr>
          <p:spPr>
            <a:xfrm>
              <a:off x="1349057" y="1375001"/>
              <a:ext cx="138495" cy="13309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158" y="0"/>
                  </a:moveTo>
                  <a:lnTo>
                    <a:pt x="17686" y="291"/>
                  </a:lnTo>
                  <a:lnTo>
                    <a:pt x="16951" y="1414"/>
                  </a:lnTo>
                  <a:lnTo>
                    <a:pt x="13680" y="5902"/>
                  </a:lnTo>
                  <a:lnTo>
                    <a:pt x="9992" y="10015"/>
                  </a:lnTo>
                  <a:lnTo>
                    <a:pt x="5901" y="13740"/>
                  </a:lnTo>
                  <a:lnTo>
                    <a:pt x="1420" y="17064"/>
                  </a:lnTo>
                  <a:lnTo>
                    <a:pt x="319" y="17797"/>
                  </a:lnTo>
                  <a:lnTo>
                    <a:pt x="0" y="19323"/>
                  </a:lnTo>
                  <a:lnTo>
                    <a:pt x="1157" y="21200"/>
                  </a:lnTo>
                  <a:lnTo>
                    <a:pt x="1921" y="21600"/>
                  </a:lnTo>
                  <a:lnTo>
                    <a:pt x="3138" y="21600"/>
                  </a:lnTo>
                  <a:lnTo>
                    <a:pt x="8846" y="17598"/>
                  </a:lnTo>
                  <a:lnTo>
                    <a:pt x="17305" y="9071"/>
                  </a:lnTo>
                  <a:lnTo>
                    <a:pt x="21600" y="3063"/>
                  </a:lnTo>
                  <a:lnTo>
                    <a:pt x="21321" y="1531"/>
                  </a:lnTo>
                  <a:lnTo>
                    <a:pt x="19158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" name="Google Shape;148;p8"/>
            <p:cNvSpPr/>
            <p:nvPr/>
          </p:nvSpPr>
          <p:spPr>
            <a:xfrm>
              <a:off x="16967" y="1261857"/>
              <a:ext cx="64085" cy="17442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533" y="0"/>
                  </a:moveTo>
                  <a:lnTo>
                    <a:pt x="7887" y="6060"/>
                  </a:lnTo>
                  <a:lnTo>
                    <a:pt x="2613" y="14985"/>
                  </a:lnTo>
                  <a:lnTo>
                    <a:pt x="0" y="20438"/>
                  </a:lnTo>
                  <a:lnTo>
                    <a:pt x="1883" y="21405"/>
                  </a:lnTo>
                  <a:lnTo>
                    <a:pt x="4953" y="21594"/>
                  </a:lnTo>
                  <a:lnTo>
                    <a:pt x="5235" y="21600"/>
                  </a:lnTo>
                  <a:lnTo>
                    <a:pt x="7970" y="21600"/>
                  </a:lnTo>
                  <a:lnTo>
                    <a:pt x="10141" y="20949"/>
                  </a:lnTo>
                  <a:lnTo>
                    <a:pt x="10556" y="20027"/>
                  </a:lnTo>
                  <a:lnTo>
                    <a:pt x="12667" y="15689"/>
                  </a:lnTo>
                  <a:lnTo>
                    <a:pt x="15095" y="11323"/>
                  </a:lnTo>
                  <a:lnTo>
                    <a:pt x="17832" y="6945"/>
                  </a:lnTo>
                  <a:lnTo>
                    <a:pt x="20868" y="2570"/>
                  </a:lnTo>
                  <a:lnTo>
                    <a:pt x="21600" y="1566"/>
                  </a:lnTo>
                  <a:lnTo>
                    <a:pt x="19982" y="535"/>
                  </a:lnTo>
                  <a:lnTo>
                    <a:pt x="14533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" name="Google Shape;149;p8"/>
            <p:cNvSpPr/>
            <p:nvPr/>
          </p:nvSpPr>
          <p:spPr>
            <a:xfrm>
              <a:off x="604329" y="1238972"/>
              <a:ext cx="125706" cy="14586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649" y="0"/>
                  </a:moveTo>
                  <a:lnTo>
                    <a:pt x="286" y="1425"/>
                  </a:lnTo>
                  <a:lnTo>
                    <a:pt x="0" y="2827"/>
                  </a:lnTo>
                  <a:lnTo>
                    <a:pt x="827" y="3842"/>
                  </a:lnTo>
                  <a:lnTo>
                    <a:pt x="8603" y="12747"/>
                  </a:lnTo>
                  <a:lnTo>
                    <a:pt x="16806" y="20887"/>
                  </a:lnTo>
                  <a:lnTo>
                    <a:pt x="18015" y="21600"/>
                  </a:lnTo>
                  <a:lnTo>
                    <a:pt x="19350" y="21600"/>
                  </a:lnTo>
                  <a:lnTo>
                    <a:pt x="19989" y="21399"/>
                  </a:lnTo>
                  <a:lnTo>
                    <a:pt x="21545" y="20146"/>
                  </a:lnTo>
                  <a:lnTo>
                    <a:pt x="21600" y="18722"/>
                  </a:lnTo>
                  <a:lnTo>
                    <a:pt x="20616" y="17816"/>
                  </a:lnTo>
                  <a:lnTo>
                    <a:pt x="16590" y="13966"/>
                  </a:lnTo>
                  <a:lnTo>
                    <a:pt x="12653" y="9914"/>
                  </a:lnTo>
                  <a:lnTo>
                    <a:pt x="8818" y="5674"/>
                  </a:lnTo>
                  <a:lnTo>
                    <a:pt x="5098" y="1262"/>
                  </a:lnTo>
                  <a:lnTo>
                    <a:pt x="4271" y="246"/>
                  </a:lnTo>
                  <a:lnTo>
                    <a:pt x="2649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" name="Google Shape;150;p8"/>
            <p:cNvSpPr/>
            <p:nvPr/>
          </p:nvSpPr>
          <p:spPr>
            <a:xfrm>
              <a:off x="1510919" y="1099018"/>
              <a:ext cx="44324" cy="17541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521" y="0"/>
                  </a:moveTo>
                  <a:lnTo>
                    <a:pt x="13331" y="39"/>
                  </a:lnTo>
                  <a:lnTo>
                    <a:pt x="9252" y="99"/>
                  </a:lnTo>
                  <a:lnTo>
                    <a:pt x="6133" y="982"/>
                  </a:lnTo>
                  <a:lnTo>
                    <a:pt x="6368" y="2013"/>
                  </a:lnTo>
                  <a:lnTo>
                    <a:pt x="6557" y="2984"/>
                  </a:lnTo>
                  <a:lnTo>
                    <a:pt x="6695" y="3956"/>
                  </a:lnTo>
                  <a:lnTo>
                    <a:pt x="6774" y="4873"/>
                  </a:lnTo>
                  <a:lnTo>
                    <a:pt x="6808" y="5891"/>
                  </a:lnTo>
                  <a:lnTo>
                    <a:pt x="6437" y="9363"/>
                  </a:lnTo>
                  <a:lnTo>
                    <a:pt x="5329" y="12764"/>
                  </a:lnTo>
                  <a:lnTo>
                    <a:pt x="3489" y="16082"/>
                  </a:lnTo>
                  <a:lnTo>
                    <a:pt x="922" y="19306"/>
                  </a:lnTo>
                  <a:lnTo>
                    <a:pt x="0" y="20313"/>
                  </a:lnTo>
                  <a:lnTo>
                    <a:pt x="2469" y="21317"/>
                  </a:lnTo>
                  <a:lnTo>
                    <a:pt x="7012" y="21584"/>
                  </a:lnTo>
                  <a:lnTo>
                    <a:pt x="7581" y="21600"/>
                  </a:lnTo>
                  <a:lnTo>
                    <a:pt x="11499" y="21600"/>
                  </a:lnTo>
                  <a:lnTo>
                    <a:pt x="18067" y="16722"/>
                  </a:lnTo>
                  <a:lnTo>
                    <a:pt x="21205" y="9577"/>
                  </a:lnTo>
                  <a:lnTo>
                    <a:pt x="21600" y="5891"/>
                  </a:lnTo>
                  <a:lnTo>
                    <a:pt x="21571" y="4873"/>
                  </a:lnTo>
                  <a:lnTo>
                    <a:pt x="21484" y="3850"/>
                  </a:lnTo>
                  <a:lnTo>
                    <a:pt x="21339" y="2824"/>
                  </a:lnTo>
                  <a:lnTo>
                    <a:pt x="21136" y="1798"/>
                  </a:lnTo>
                  <a:lnTo>
                    <a:pt x="20907" y="769"/>
                  </a:lnTo>
                  <a:lnTo>
                    <a:pt x="17521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" name="Google Shape;151;p8"/>
            <p:cNvSpPr/>
            <p:nvPr/>
          </p:nvSpPr>
          <p:spPr>
            <a:xfrm>
              <a:off x="91160" y="988109"/>
              <a:ext cx="91276" cy="1668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290" y="0"/>
                  </a:moveTo>
                  <a:lnTo>
                    <a:pt x="11492" y="4602"/>
                  </a:lnTo>
                  <a:lnTo>
                    <a:pt x="4555" y="13445"/>
                  </a:lnTo>
                  <a:lnTo>
                    <a:pt x="685" y="18956"/>
                  </a:lnTo>
                  <a:lnTo>
                    <a:pt x="0" y="19974"/>
                  </a:lnTo>
                  <a:lnTo>
                    <a:pt x="953" y="21103"/>
                  </a:lnTo>
                  <a:lnTo>
                    <a:pt x="3225" y="21562"/>
                  </a:lnTo>
                  <a:lnTo>
                    <a:pt x="3643" y="21600"/>
                  </a:lnTo>
                  <a:lnTo>
                    <a:pt x="5518" y="21600"/>
                  </a:lnTo>
                  <a:lnTo>
                    <a:pt x="6894" y="21108"/>
                  </a:lnTo>
                  <a:lnTo>
                    <a:pt x="7426" y="20312"/>
                  </a:lnTo>
                  <a:lnTo>
                    <a:pt x="11219" y="14913"/>
                  </a:lnTo>
                  <a:lnTo>
                    <a:pt x="14794" y="10207"/>
                  </a:lnTo>
                  <a:lnTo>
                    <a:pt x="18012" y="6253"/>
                  </a:lnTo>
                  <a:lnTo>
                    <a:pt x="20734" y="3105"/>
                  </a:lnTo>
                  <a:lnTo>
                    <a:pt x="21600" y="2130"/>
                  </a:lnTo>
                  <a:lnTo>
                    <a:pt x="20861" y="952"/>
                  </a:lnTo>
                  <a:lnTo>
                    <a:pt x="17290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" name="Google Shape;152;p8"/>
            <p:cNvSpPr/>
            <p:nvPr/>
          </p:nvSpPr>
          <p:spPr>
            <a:xfrm>
              <a:off x="522084" y="969249"/>
              <a:ext cx="44464" cy="1756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235" y="0"/>
                  </a:moveTo>
                  <a:lnTo>
                    <a:pt x="3208" y="61"/>
                  </a:lnTo>
                  <a:lnTo>
                    <a:pt x="0" y="920"/>
                  </a:lnTo>
                  <a:lnTo>
                    <a:pt x="105" y="1949"/>
                  </a:lnTo>
                  <a:lnTo>
                    <a:pt x="2166" y="10835"/>
                  </a:lnTo>
                  <a:lnTo>
                    <a:pt x="6416" y="20002"/>
                  </a:lnTo>
                  <a:lnTo>
                    <a:pt x="10100" y="21600"/>
                  </a:lnTo>
                  <a:lnTo>
                    <a:pt x="14060" y="21600"/>
                  </a:lnTo>
                  <a:lnTo>
                    <a:pt x="14418" y="21594"/>
                  </a:lnTo>
                  <a:lnTo>
                    <a:pt x="18805" y="21431"/>
                  </a:lnTo>
                  <a:lnTo>
                    <a:pt x="21600" y="20484"/>
                  </a:lnTo>
                  <a:lnTo>
                    <a:pt x="21014" y="19464"/>
                  </a:lnTo>
                  <a:lnTo>
                    <a:pt x="18672" y="14961"/>
                  </a:lnTo>
                  <a:lnTo>
                    <a:pt x="16862" y="10514"/>
                  </a:lnTo>
                  <a:lnTo>
                    <a:pt x="15588" y="6138"/>
                  </a:lnTo>
                  <a:lnTo>
                    <a:pt x="14856" y="1847"/>
                  </a:lnTo>
                  <a:lnTo>
                    <a:pt x="14739" y="817"/>
                  </a:lnTo>
                  <a:lnTo>
                    <a:pt x="11235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" name="Google Shape;153;p8"/>
            <p:cNvSpPr/>
            <p:nvPr/>
          </p:nvSpPr>
          <p:spPr>
            <a:xfrm>
              <a:off x="1441437" y="819326"/>
              <a:ext cx="89345" cy="16717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252" y="0"/>
                  </a:moveTo>
                  <a:lnTo>
                    <a:pt x="675" y="1019"/>
                  </a:lnTo>
                  <a:lnTo>
                    <a:pt x="0" y="2209"/>
                  </a:lnTo>
                  <a:lnTo>
                    <a:pt x="952" y="3164"/>
                  </a:lnTo>
                  <a:lnTo>
                    <a:pt x="4835" y="7309"/>
                  </a:lnTo>
                  <a:lnTo>
                    <a:pt x="8310" y="11539"/>
                  </a:lnTo>
                  <a:lnTo>
                    <a:pt x="11365" y="15839"/>
                  </a:lnTo>
                  <a:lnTo>
                    <a:pt x="13989" y="20192"/>
                  </a:lnTo>
                  <a:lnTo>
                    <a:pt x="14458" y="21047"/>
                  </a:lnTo>
                  <a:lnTo>
                    <a:pt x="15920" y="21600"/>
                  </a:lnTo>
                  <a:lnTo>
                    <a:pt x="17848" y="21600"/>
                  </a:lnTo>
                  <a:lnTo>
                    <a:pt x="18195" y="21575"/>
                  </a:lnTo>
                  <a:lnTo>
                    <a:pt x="20485" y="21216"/>
                  </a:lnTo>
                  <a:lnTo>
                    <a:pt x="21600" y="20126"/>
                  </a:lnTo>
                  <a:lnTo>
                    <a:pt x="21029" y="19086"/>
                  </a:lnTo>
                  <a:lnTo>
                    <a:pt x="15104" y="10057"/>
                  </a:lnTo>
                  <a:lnTo>
                    <a:pt x="7430" y="1319"/>
                  </a:lnTo>
                  <a:lnTo>
                    <a:pt x="6475" y="363"/>
                  </a:lnTo>
                  <a:lnTo>
                    <a:pt x="4252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" name="Google Shape;154;p8"/>
            <p:cNvSpPr/>
            <p:nvPr/>
          </p:nvSpPr>
          <p:spPr>
            <a:xfrm>
              <a:off x="229539" y="759102"/>
              <a:ext cx="130113" cy="14109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606" y="0"/>
                  </a:moveTo>
                  <a:lnTo>
                    <a:pt x="12934" y="4877"/>
                  </a:lnTo>
                  <a:lnTo>
                    <a:pt x="4836" y="13341"/>
                  </a:lnTo>
                  <a:lnTo>
                    <a:pt x="0" y="18831"/>
                  </a:lnTo>
                  <a:lnTo>
                    <a:pt x="179" y="20295"/>
                  </a:lnTo>
                  <a:lnTo>
                    <a:pt x="1733" y="21435"/>
                  </a:lnTo>
                  <a:lnTo>
                    <a:pt x="2285" y="21600"/>
                  </a:lnTo>
                  <a:lnTo>
                    <a:pt x="3578" y="21600"/>
                  </a:lnTo>
                  <a:lnTo>
                    <a:pt x="4312" y="21299"/>
                  </a:lnTo>
                  <a:lnTo>
                    <a:pt x="4811" y="20721"/>
                  </a:lnTo>
                  <a:lnTo>
                    <a:pt x="8697" y="16329"/>
                  </a:lnTo>
                  <a:lnTo>
                    <a:pt x="12637" y="12100"/>
                  </a:lnTo>
                  <a:lnTo>
                    <a:pt x="16617" y="8049"/>
                  </a:lnTo>
                  <a:lnTo>
                    <a:pt x="20624" y="4190"/>
                  </a:lnTo>
                  <a:lnTo>
                    <a:pt x="21600" y="3276"/>
                  </a:lnTo>
                  <a:lnTo>
                    <a:pt x="21587" y="1804"/>
                  </a:lnTo>
                  <a:lnTo>
                    <a:pt x="19606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" name="Google Shape;155;p8"/>
            <p:cNvSpPr/>
            <p:nvPr/>
          </p:nvSpPr>
          <p:spPr>
            <a:xfrm>
              <a:off x="527583" y="680286"/>
              <a:ext cx="61990" cy="17428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431" y="0"/>
                  </a:moveTo>
                  <a:lnTo>
                    <a:pt x="7292" y="5895"/>
                  </a:lnTo>
                  <a:lnTo>
                    <a:pt x="2141" y="14880"/>
                  </a:lnTo>
                  <a:lnTo>
                    <a:pt x="0" y="20531"/>
                  </a:lnTo>
                  <a:lnTo>
                    <a:pt x="2075" y="21466"/>
                  </a:lnTo>
                  <a:lnTo>
                    <a:pt x="4978" y="21587"/>
                  </a:lnTo>
                  <a:lnTo>
                    <a:pt x="5394" y="21600"/>
                  </a:lnTo>
                  <a:lnTo>
                    <a:pt x="8249" y="21600"/>
                  </a:lnTo>
                  <a:lnTo>
                    <a:pt x="10532" y="20896"/>
                  </a:lnTo>
                  <a:lnTo>
                    <a:pt x="10847" y="19938"/>
                  </a:lnTo>
                  <a:lnTo>
                    <a:pt x="12584" y="15479"/>
                  </a:lnTo>
                  <a:lnTo>
                    <a:pt x="14823" y="11099"/>
                  </a:lnTo>
                  <a:lnTo>
                    <a:pt x="17552" y="6812"/>
                  </a:lnTo>
                  <a:lnTo>
                    <a:pt x="20763" y="2633"/>
                  </a:lnTo>
                  <a:lnTo>
                    <a:pt x="21600" y="1639"/>
                  </a:lnTo>
                  <a:lnTo>
                    <a:pt x="20002" y="590"/>
                  </a:lnTo>
                  <a:lnTo>
                    <a:pt x="14431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" name="Google Shape;156;p8"/>
            <p:cNvSpPr/>
            <p:nvPr/>
          </p:nvSpPr>
          <p:spPr>
            <a:xfrm>
              <a:off x="434441" y="582153"/>
              <a:ext cx="156338" cy="11196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33" y="0"/>
                  </a:moveTo>
                  <a:lnTo>
                    <a:pt x="13874" y="4175"/>
                  </a:lnTo>
                  <a:lnTo>
                    <a:pt x="5293" y="11989"/>
                  </a:lnTo>
                  <a:lnTo>
                    <a:pt x="167" y="17347"/>
                  </a:lnTo>
                  <a:lnTo>
                    <a:pt x="0" y="19184"/>
                  </a:lnTo>
                  <a:lnTo>
                    <a:pt x="1123" y="21208"/>
                  </a:lnTo>
                  <a:lnTo>
                    <a:pt x="1742" y="21600"/>
                  </a:lnTo>
                  <a:lnTo>
                    <a:pt x="2818" y="21600"/>
                  </a:lnTo>
                  <a:lnTo>
                    <a:pt x="3269" y="21399"/>
                  </a:lnTo>
                  <a:lnTo>
                    <a:pt x="3652" y="20985"/>
                  </a:lnTo>
                  <a:lnTo>
                    <a:pt x="7720" y="16765"/>
                  </a:lnTo>
                  <a:lnTo>
                    <a:pt x="11843" y="12838"/>
                  </a:lnTo>
                  <a:lnTo>
                    <a:pt x="16006" y="9219"/>
                  </a:lnTo>
                  <a:lnTo>
                    <a:pt x="20194" y="5919"/>
                  </a:lnTo>
                  <a:lnTo>
                    <a:pt x="21214" y="5158"/>
                  </a:lnTo>
                  <a:lnTo>
                    <a:pt x="21600" y="3381"/>
                  </a:lnTo>
                  <a:lnTo>
                    <a:pt x="20507" y="529"/>
                  </a:lnTo>
                  <a:lnTo>
                    <a:pt x="19233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Google Shape;157;p8"/>
            <p:cNvSpPr/>
            <p:nvPr/>
          </p:nvSpPr>
          <p:spPr>
            <a:xfrm>
              <a:off x="1251661" y="602740"/>
              <a:ext cx="143079" cy="12830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703" y="0"/>
                  </a:moveTo>
                  <a:lnTo>
                    <a:pt x="1294" y="395"/>
                  </a:lnTo>
                  <a:lnTo>
                    <a:pt x="0" y="2824"/>
                  </a:lnTo>
                  <a:lnTo>
                    <a:pt x="357" y="4391"/>
                  </a:lnTo>
                  <a:lnTo>
                    <a:pt x="1446" y="5112"/>
                  </a:lnTo>
                  <a:lnTo>
                    <a:pt x="4301" y="7080"/>
                  </a:lnTo>
                  <a:lnTo>
                    <a:pt x="10550" y="12551"/>
                  </a:lnTo>
                  <a:lnTo>
                    <a:pt x="15103" y="17877"/>
                  </a:lnTo>
                  <a:lnTo>
                    <a:pt x="17723" y="21288"/>
                  </a:lnTo>
                  <a:lnTo>
                    <a:pt x="18375" y="21600"/>
                  </a:lnTo>
                  <a:lnTo>
                    <a:pt x="19549" y="21600"/>
                  </a:lnTo>
                  <a:lnTo>
                    <a:pt x="20068" y="21408"/>
                  </a:lnTo>
                  <a:lnTo>
                    <a:pt x="21468" y="20106"/>
                  </a:lnTo>
                  <a:lnTo>
                    <a:pt x="21600" y="18494"/>
                  </a:lnTo>
                  <a:lnTo>
                    <a:pt x="20789" y="17410"/>
                  </a:lnTo>
                  <a:lnTo>
                    <a:pt x="16154" y="11617"/>
                  </a:lnTo>
                  <a:lnTo>
                    <a:pt x="11137" y="6151"/>
                  </a:lnTo>
                  <a:lnTo>
                    <a:pt x="3787" y="721"/>
                  </a:lnTo>
                  <a:lnTo>
                    <a:pt x="2703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" name="Google Shape;158;p8"/>
            <p:cNvSpPr/>
            <p:nvPr/>
          </p:nvSpPr>
          <p:spPr>
            <a:xfrm>
              <a:off x="609739" y="424089"/>
              <a:ext cx="113920" cy="15376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917" y="0"/>
                  </a:moveTo>
                  <a:lnTo>
                    <a:pt x="11826" y="5228"/>
                  </a:lnTo>
                  <a:lnTo>
                    <a:pt x="4124" y="13951"/>
                  </a:lnTo>
                  <a:lnTo>
                    <a:pt x="0" y="19523"/>
                  </a:lnTo>
                  <a:lnTo>
                    <a:pt x="547" y="20811"/>
                  </a:lnTo>
                  <a:lnTo>
                    <a:pt x="2382" y="21521"/>
                  </a:lnTo>
                  <a:lnTo>
                    <a:pt x="2834" y="21600"/>
                  </a:lnTo>
                  <a:lnTo>
                    <a:pt x="4323" y="21600"/>
                  </a:lnTo>
                  <a:lnTo>
                    <a:pt x="5324" y="21182"/>
                  </a:lnTo>
                  <a:lnTo>
                    <a:pt x="5837" y="20455"/>
                  </a:lnTo>
                  <a:lnTo>
                    <a:pt x="9090" y="16108"/>
                  </a:lnTo>
                  <a:lnTo>
                    <a:pt x="12644" y="11862"/>
                  </a:lnTo>
                  <a:lnTo>
                    <a:pt x="16487" y="7732"/>
                  </a:lnTo>
                  <a:lnTo>
                    <a:pt x="20606" y="3732"/>
                  </a:lnTo>
                  <a:lnTo>
                    <a:pt x="21600" y="2814"/>
                  </a:lnTo>
                  <a:lnTo>
                    <a:pt x="21400" y="1470"/>
                  </a:lnTo>
                  <a:lnTo>
                    <a:pt x="18917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" name="Google Shape;159;p8"/>
            <p:cNvSpPr/>
            <p:nvPr/>
          </p:nvSpPr>
          <p:spPr>
            <a:xfrm>
              <a:off x="690791" y="501699"/>
              <a:ext cx="175680" cy="571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546" y="0"/>
                  </a:moveTo>
                  <a:lnTo>
                    <a:pt x="14994" y="1578"/>
                  </a:lnTo>
                  <a:lnTo>
                    <a:pt x="5987" y="6680"/>
                  </a:lnTo>
                  <a:lnTo>
                    <a:pt x="561" y="11282"/>
                  </a:lnTo>
                  <a:lnTo>
                    <a:pt x="0" y="14478"/>
                  </a:lnTo>
                  <a:lnTo>
                    <a:pt x="539" y="19997"/>
                  </a:lnTo>
                  <a:lnTo>
                    <a:pt x="1280" y="21600"/>
                  </a:lnTo>
                  <a:lnTo>
                    <a:pt x="2259" y="21600"/>
                  </a:lnTo>
                  <a:lnTo>
                    <a:pt x="2441" y="21523"/>
                  </a:lnTo>
                  <a:lnTo>
                    <a:pt x="2620" y="21360"/>
                  </a:lnTo>
                  <a:lnTo>
                    <a:pt x="6862" y="17832"/>
                  </a:lnTo>
                  <a:lnTo>
                    <a:pt x="11149" y="15027"/>
                  </a:lnTo>
                  <a:lnTo>
                    <a:pt x="15466" y="12954"/>
                  </a:lnTo>
                  <a:lnTo>
                    <a:pt x="19798" y="11623"/>
                  </a:lnTo>
                  <a:lnTo>
                    <a:pt x="20826" y="11397"/>
                  </a:lnTo>
                  <a:lnTo>
                    <a:pt x="21600" y="8648"/>
                  </a:lnTo>
                  <a:lnTo>
                    <a:pt x="21452" y="2332"/>
                  </a:lnTo>
                  <a:lnTo>
                    <a:pt x="20546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" name="Google Shape;160;p8"/>
            <p:cNvSpPr/>
            <p:nvPr/>
          </p:nvSpPr>
          <p:spPr>
            <a:xfrm>
              <a:off x="979805" y="506537"/>
              <a:ext cx="174486" cy="6685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56" y="0"/>
                  </a:moveTo>
                  <a:lnTo>
                    <a:pt x="299" y="1851"/>
                  </a:lnTo>
                  <a:lnTo>
                    <a:pt x="0" y="7214"/>
                  </a:lnTo>
                  <a:lnTo>
                    <a:pt x="712" y="9705"/>
                  </a:lnTo>
                  <a:lnTo>
                    <a:pt x="1739" y="10098"/>
                  </a:lnTo>
                  <a:lnTo>
                    <a:pt x="6036" y="12030"/>
                  </a:lnTo>
                  <a:lnTo>
                    <a:pt x="10330" y="14548"/>
                  </a:lnTo>
                  <a:lnTo>
                    <a:pt x="14606" y="17646"/>
                  </a:lnTo>
                  <a:lnTo>
                    <a:pt x="18849" y="21313"/>
                  </a:lnTo>
                  <a:lnTo>
                    <a:pt x="19058" y="21506"/>
                  </a:lnTo>
                  <a:lnTo>
                    <a:pt x="19272" y="21600"/>
                  </a:lnTo>
                  <a:lnTo>
                    <a:pt x="20253" y="21600"/>
                  </a:lnTo>
                  <a:lnTo>
                    <a:pt x="20977" y="20353"/>
                  </a:lnTo>
                  <a:lnTo>
                    <a:pt x="21600" y="15798"/>
                  </a:lnTo>
                  <a:lnTo>
                    <a:pt x="21092" y="12991"/>
                  </a:lnTo>
                  <a:lnTo>
                    <a:pt x="15696" y="8257"/>
                  </a:lnTo>
                  <a:lnTo>
                    <a:pt x="6763" y="2402"/>
                  </a:lnTo>
                  <a:lnTo>
                    <a:pt x="2281" y="386"/>
                  </a:lnTo>
                  <a:lnTo>
                    <a:pt x="1256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" name="Google Shape;161;p8"/>
            <p:cNvSpPr/>
            <p:nvPr/>
          </p:nvSpPr>
          <p:spPr>
            <a:xfrm>
              <a:off x="790409" y="232205"/>
              <a:ext cx="150928" cy="11940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966" y="0"/>
                  </a:moveTo>
                  <a:lnTo>
                    <a:pt x="13450" y="4589"/>
                  </a:lnTo>
                  <a:lnTo>
                    <a:pt x="4955" y="12590"/>
                  </a:lnTo>
                  <a:lnTo>
                    <a:pt x="93" y="17784"/>
                  </a:lnTo>
                  <a:lnTo>
                    <a:pt x="0" y="19521"/>
                  </a:lnTo>
                  <a:lnTo>
                    <a:pt x="1218" y="21283"/>
                  </a:lnTo>
                  <a:lnTo>
                    <a:pt x="1821" y="21600"/>
                  </a:lnTo>
                  <a:lnTo>
                    <a:pt x="2932" y="21600"/>
                  </a:lnTo>
                  <a:lnTo>
                    <a:pt x="3441" y="21377"/>
                  </a:lnTo>
                  <a:lnTo>
                    <a:pt x="3853" y="20922"/>
                  </a:lnTo>
                  <a:lnTo>
                    <a:pt x="7687" y="16859"/>
                  </a:lnTo>
                  <a:lnTo>
                    <a:pt x="11714" y="12915"/>
                  </a:lnTo>
                  <a:lnTo>
                    <a:pt x="15921" y="9106"/>
                  </a:lnTo>
                  <a:lnTo>
                    <a:pt x="20291" y="5442"/>
                  </a:lnTo>
                  <a:lnTo>
                    <a:pt x="21302" y="4629"/>
                  </a:lnTo>
                  <a:lnTo>
                    <a:pt x="21600" y="2931"/>
                  </a:lnTo>
                  <a:lnTo>
                    <a:pt x="20310" y="374"/>
                  </a:lnTo>
                  <a:lnTo>
                    <a:pt x="18966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" name="Google Shape;162;p8"/>
            <p:cNvSpPr/>
            <p:nvPr/>
          </p:nvSpPr>
          <p:spPr>
            <a:xfrm>
              <a:off x="1034313" y="106373"/>
              <a:ext cx="169165" cy="8799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766" y="0"/>
                  </a:moveTo>
                  <a:lnTo>
                    <a:pt x="14247" y="3913"/>
                  </a:lnTo>
                  <a:lnTo>
                    <a:pt x="5539" y="10834"/>
                  </a:lnTo>
                  <a:lnTo>
                    <a:pt x="412" y="15394"/>
                  </a:lnTo>
                  <a:lnTo>
                    <a:pt x="0" y="17613"/>
                  </a:lnTo>
                  <a:lnTo>
                    <a:pt x="793" y="20818"/>
                  </a:lnTo>
                  <a:lnTo>
                    <a:pt x="1487" y="21600"/>
                  </a:lnTo>
                  <a:lnTo>
                    <a:pt x="2492" y="21600"/>
                  </a:lnTo>
                  <a:lnTo>
                    <a:pt x="2775" y="21482"/>
                  </a:lnTo>
                  <a:lnTo>
                    <a:pt x="3044" y="21238"/>
                  </a:lnTo>
                  <a:lnTo>
                    <a:pt x="7116" y="17643"/>
                  </a:lnTo>
                  <a:lnTo>
                    <a:pt x="11321" y="14181"/>
                  </a:lnTo>
                  <a:lnTo>
                    <a:pt x="15643" y="10865"/>
                  </a:lnTo>
                  <a:lnTo>
                    <a:pt x="20068" y="7706"/>
                  </a:lnTo>
                  <a:lnTo>
                    <a:pt x="21076" y="7014"/>
                  </a:lnTo>
                  <a:lnTo>
                    <a:pt x="21600" y="4879"/>
                  </a:lnTo>
                  <a:lnTo>
                    <a:pt x="20880" y="1007"/>
                  </a:lnTo>
                  <a:lnTo>
                    <a:pt x="19766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" name="Google Shape;163;p8"/>
            <p:cNvSpPr/>
            <p:nvPr/>
          </p:nvSpPr>
          <p:spPr>
            <a:xfrm>
              <a:off x="1308785" y="31137"/>
              <a:ext cx="175503" cy="642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245" y="0"/>
                  </a:moveTo>
                  <a:lnTo>
                    <a:pt x="14698" y="3041"/>
                  </a:lnTo>
                  <a:lnTo>
                    <a:pt x="5870" y="8566"/>
                  </a:lnTo>
                  <a:lnTo>
                    <a:pt x="592" y="12302"/>
                  </a:lnTo>
                  <a:lnTo>
                    <a:pt x="0" y="15097"/>
                  </a:lnTo>
                  <a:lnTo>
                    <a:pt x="488" y="20098"/>
                  </a:lnTo>
                  <a:lnTo>
                    <a:pt x="1244" y="21600"/>
                  </a:lnTo>
                  <a:lnTo>
                    <a:pt x="2227" y="21600"/>
                  </a:lnTo>
                  <a:lnTo>
                    <a:pt x="2391" y="21544"/>
                  </a:lnTo>
                  <a:lnTo>
                    <a:pt x="6771" y="18467"/>
                  </a:lnTo>
                  <a:lnTo>
                    <a:pt x="11083" y="15661"/>
                  </a:lnTo>
                  <a:lnTo>
                    <a:pt x="15473" y="13022"/>
                  </a:lnTo>
                  <a:lnTo>
                    <a:pt x="20939" y="10023"/>
                  </a:lnTo>
                  <a:lnTo>
                    <a:pt x="21600" y="7344"/>
                  </a:lnTo>
                  <a:lnTo>
                    <a:pt x="21208" y="1822"/>
                  </a:lnTo>
                  <a:lnTo>
                    <a:pt x="20245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" name="Google Shape;164;p8"/>
            <p:cNvSpPr/>
            <p:nvPr/>
          </p:nvSpPr>
          <p:spPr>
            <a:xfrm>
              <a:off x="1595691" y="0"/>
              <a:ext cx="93770" cy="3948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9941" y="385"/>
                  </a:lnTo>
                  <a:lnTo>
                    <a:pt x="11553" y="2600"/>
                  </a:lnTo>
                  <a:lnTo>
                    <a:pt x="1346" y="5668"/>
                  </a:lnTo>
                  <a:lnTo>
                    <a:pt x="0" y="9837"/>
                  </a:lnTo>
                  <a:lnTo>
                    <a:pt x="486" y="18564"/>
                  </a:lnTo>
                  <a:lnTo>
                    <a:pt x="1989" y="21600"/>
                  </a:lnTo>
                  <a:lnTo>
                    <a:pt x="3867" y="21600"/>
                  </a:lnTo>
                  <a:lnTo>
                    <a:pt x="4023" y="21572"/>
                  </a:lnTo>
                  <a:lnTo>
                    <a:pt x="12377" y="19093"/>
                  </a:lnTo>
                  <a:lnTo>
                    <a:pt x="20670" y="16902"/>
                  </a:lnTo>
                  <a:lnTo>
                    <a:pt x="21600" y="16686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5" name="Google Shape;165;p8"/>
          <p:cNvGrpSpPr/>
          <p:nvPr/>
        </p:nvGrpSpPr>
        <p:grpSpPr>
          <a:xfrm>
            <a:off x="3237397" y="6130422"/>
            <a:ext cx="250928" cy="256923"/>
            <a:chOff x="0" y="0"/>
            <a:chExt cx="250926" cy="256922"/>
          </a:xfrm>
        </p:grpSpPr>
        <p:sp>
          <p:nvSpPr>
            <p:cNvPr id="166" name="Google Shape;166;p8"/>
            <p:cNvSpPr/>
            <p:nvPr/>
          </p:nvSpPr>
          <p:spPr>
            <a:xfrm>
              <a:off x="87717" y="187147"/>
              <a:ext cx="75365" cy="6977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12" y="546"/>
                  </a:lnTo>
                  <a:lnTo>
                    <a:pt x="2136" y="2076"/>
                  </a:lnTo>
                  <a:lnTo>
                    <a:pt x="5673" y="6825"/>
                  </a:lnTo>
                  <a:lnTo>
                    <a:pt x="16900" y="21600"/>
                  </a:lnTo>
                  <a:lnTo>
                    <a:pt x="18044" y="16709"/>
                  </a:lnTo>
                  <a:lnTo>
                    <a:pt x="19176" y="11998"/>
                  </a:lnTo>
                  <a:lnTo>
                    <a:pt x="20184" y="7389"/>
                  </a:lnTo>
                  <a:lnTo>
                    <a:pt x="20955" y="2803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" name="Google Shape;167;p8"/>
            <p:cNvSpPr/>
            <p:nvPr/>
          </p:nvSpPr>
          <p:spPr>
            <a:xfrm>
              <a:off x="0" y="35584"/>
              <a:ext cx="250926" cy="15852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82" y="0"/>
                  </a:moveTo>
                  <a:lnTo>
                    <a:pt x="1410" y="574"/>
                  </a:lnTo>
                  <a:lnTo>
                    <a:pt x="1481" y="950"/>
                  </a:lnTo>
                  <a:lnTo>
                    <a:pt x="2736" y="5784"/>
                  </a:lnTo>
                  <a:lnTo>
                    <a:pt x="3326" y="8015"/>
                  </a:lnTo>
                  <a:lnTo>
                    <a:pt x="3933" y="10232"/>
                  </a:lnTo>
                  <a:lnTo>
                    <a:pt x="4165" y="11060"/>
                  </a:lnTo>
                  <a:lnTo>
                    <a:pt x="4100" y="11624"/>
                  </a:lnTo>
                  <a:lnTo>
                    <a:pt x="3805" y="12326"/>
                  </a:lnTo>
                  <a:lnTo>
                    <a:pt x="2864" y="14595"/>
                  </a:lnTo>
                  <a:lnTo>
                    <a:pt x="0" y="21600"/>
                  </a:lnTo>
                  <a:lnTo>
                    <a:pt x="391" y="21565"/>
                  </a:lnTo>
                  <a:lnTo>
                    <a:pt x="662" y="21552"/>
                  </a:lnTo>
                  <a:lnTo>
                    <a:pt x="5507" y="20946"/>
                  </a:lnTo>
                  <a:lnTo>
                    <a:pt x="7551" y="20652"/>
                  </a:lnTo>
                  <a:lnTo>
                    <a:pt x="14038" y="20652"/>
                  </a:lnTo>
                  <a:lnTo>
                    <a:pt x="16602" y="16858"/>
                  </a:lnTo>
                  <a:lnTo>
                    <a:pt x="17847" y="16249"/>
                  </a:lnTo>
                  <a:lnTo>
                    <a:pt x="19080" y="15499"/>
                  </a:lnTo>
                  <a:lnTo>
                    <a:pt x="20323" y="14677"/>
                  </a:lnTo>
                  <a:lnTo>
                    <a:pt x="21600" y="13854"/>
                  </a:lnTo>
                  <a:lnTo>
                    <a:pt x="21317" y="13532"/>
                  </a:lnTo>
                  <a:lnTo>
                    <a:pt x="21146" y="13313"/>
                  </a:lnTo>
                  <a:lnTo>
                    <a:pt x="17101" y="9392"/>
                  </a:lnTo>
                  <a:lnTo>
                    <a:pt x="15803" y="8178"/>
                  </a:lnTo>
                  <a:lnTo>
                    <a:pt x="15223" y="7647"/>
                  </a:lnTo>
                  <a:lnTo>
                    <a:pt x="14982" y="7034"/>
                  </a:lnTo>
                  <a:lnTo>
                    <a:pt x="14975" y="4800"/>
                  </a:lnTo>
                  <a:lnTo>
                    <a:pt x="14939" y="3622"/>
                  </a:lnTo>
                  <a:lnTo>
                    <a:pt x="14910" y="2916"/>
                  </a:lnTo>
                  <a:lnTo>
                    <a:pt x="8146" y="2916"/>
                  </a:lnTo>
                  <a:lnTo>
                    <a:pt x="7489" y="2623"/>
                  </a:lnTo>
                  <a:lnTo>
                    <a:pt x="6962" y="2246"/>
                  </a:lnTo>
                  <a:lnTo>
                    <a:pt x="6363" y="2118"/>
                  </a:lnTo>
                  <a:lnTo>
                    <a:pt x="1282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" name="Google Shape;168;p8"/>
            <p:cNvSpPr/>
            <p:nvPr/>
          </p:nvSpPr>
          <p:spPr>
            <a:xfrm>
              <a:off x="94632" y="0"/>
              <a:ext cx="78581" cy="569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86" y="0"/>
                  </a:moveTo>
                  <a:lnTo>
                    <a:pt x="8973" y="13860"/>
                  </a:lnTo>
                  <a:lnTo>
                    <a:pt x="5249" y="18426"/>
                  </a:lnTo>
                  <a:lnTo>
                    <a:pt x="3577" y="20240"/>
                  </a:lnTo>
                  <a:lnTo>
                    <a:pt x="1860" y="21358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388" y="17006"/>
                  </a:lnTo>
                  <a:lnTo>
                    <a:pt x="21222" y="12910"/>
                  </a:lnTo>
                  <a:lnTo>
                    <a:pt x="20686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9" name="Google Shape;169;p8"/>
          <p:cNvGrpSpPr/>
          <p:nvPr/>
        </p:nvGrpSpPr>
        <p:grpSpPr>
          <a:xfrm>
            <a:off x="1873627" y="2369815"/>
            <a:ext cx="250927" cy="256923"/>
            <a:chOff x="0" y="0"/>
            <a:chExt cx="250926" cy="256922"/>
          </a:xfrm>
        </p:grpSpPr>
        <p:sp>
          <p:nvSpPr>
            <p:cNvPr id="170" name="Google Shape;170;p8"/>
            <p:cNvSpPr/>
            <p:nvPr/>
          </p:nvSpPr>
          <p:spPr>
            <a:xfrm>
              <a:off x="87717" y="187147"/>
              <a:ext cx="75365" cy="6977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12" y="546"/>
                  </a:lnTo>
                  <a:lnTo>
                    <a:pt x="2139" y="2076"/>
                  </a:lnTo>
                  <a:lnTo>
                    <a:pt x="5673" y="6823"/>
                  </a:lnTo>
                  <a:lnTo>
                    <a:pt x="16900" y="21600"/>
                  </a:lnTo>
                  <a:lnTo>
                    <a:pt x="18044" y="16709"/>
                  </a:lnTo>
                  <a:lnTo>
                    <a:pt x="19176" y="11998"/>
                  </a:lnTo>
                  <a:lnTo>
                    <a:pt x="20184" y="7389"/>
                  </a:lnTo>
                  <a:lnTo>
                    <a:pt x="20955" y="2803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" name="Google Shape;171;p8"/>
            <p:cNvSpPr/>
            <p:nvPr/>
          </p:nvSpPr>
          <p:spPr>
            <a:xfrm>
              <a:off x="0" y="35584"/>
              <a:ext cx="250926" cy="15852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82" y="0"/>
                  </a:moveTo>
                  <a:lnTo>
                    <a:pt x="1410" y="574"/>
                  </a:lnTo>
                  <a:lnTo>
                    <a:pt x="1481" y="950"/>
                  </a:lnTo>
                  <a:lnTo>
                    <a:pt x="2736" y="5784"/>
                  </a:lnTo>
                  <a:lnTo>
                    <a:pt x="3325" y="8015"/>
                  </a:lnTo>
                  <a:lnTo>
                    <a:pt x="3932" y="10232"/>
                  </a:lnTo>
                  <a:lnTo>
                    <a:pt x="4164" y="11060"/>
                  </a:lnTo>
                  <a:lnTo>
                    <a:pt x="4100" y="11624"/>
                  </a:lnTo>
                  <a:lnTo>
                    <a:pt x="3805" y="12326"/>
                  </a:lnTo>
                  <a:lnTo>
                    <a:pt x="2864" y="14595"/>
                  </a:lnTo>
                  <a:lnTo>
                    <a:pt x="0" y="21600"/>
                  </a:lnTo>
                  <a:lnTo>
                    <a:pt x="391" y="21565"/>
                  </a:lnTo>
                  <a:lnTo>
                    <a:pt x="662" y="21552"/>
                  </a:lnTo>
                  <a:lnTo>
                    <a:pt x="5507" y="20946"/>
                  </a:lnTo>
                  <a:lnTo>
                    <a:pt x="7551" y="20652"/>
                  </a:lnTo>
                  <a:lnTo>
                    <a:pt x="14038" y="20652"/>
                  </a:lnTo>
                  <a:lnTo>
                    <a:pt x="16602" y="16858"/>
                  </a:lnTo>
                  <a:lnTo>
                    <a:pt x="17847" y="16249"/>
                  </a:lnTo>
                  <a:lnTo>
                    <a:pt x="19080" y="15499"/>
                  </a:lnTo>
                  <a:lnTo>
                    <a:pt x="20323" y="14677"/>
                  </a:lnTo>
                  <a:lnTo>
                    <a:pt x="21600" y="13854"/>
                  </a:lnTo>
                  <a:lnTo>
                    <a:pt x="21317" y="13532"/>
                  </a:lnTo>
                  <a:lnTo>
                    <a:pt x="21146" y="13311"/>
                  </a:lnTo>
                  <a:lnTo>
                    <a:pt x="17101" y="9391"/>
                  </a:lnTo>
                  <a:lnTo>
                    <a:pt x="15803" y="8178"/>
                  </a:lnTo>
                  <a:lnTo>
                    <a:pt x="15223" y="7647"/>
                  </a:lnTo>
                  <a:lnTo>
                    <a:pt x="14982" y="7034"/>
                  </a:lnTo>
                  <a:lnTo>
                    <a:pt x="14975" y="4800"/>
                  </a:lnTo>
                  <a:lnTo>
                    <a:pt x="14939" y="3622"/>
                  </a:lnTo>
                  <a:lnTo>
                    <a:pt x="14910" y="2916"/>
                  </a:lnTo>
                  <a:lnTo>
                    <a:pt x="8146" y="2916"/>
                  </a:lnTo>
                  <a:lnTo>
                    <a:pt x="7489" y="2623"/>
                  </a:lnTo>
                  <a:lnTo>
                    <a:pt x="6962" y="2246"/>
                  </a:lnTo>
                  <a:lnTo>
                    <a:pt x="6363" y="2118"/>
                  </a:lnTo>
                  <a:lnTo>
                    <a:pt x="1282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" name="Google Shape;172;p8"/>
            <p:cNvSpPr/>
            <p:nvPr/>
          </p:nvSpPr>
          <p:spPr>
            <a:xfrm>
              <a:off x="94630" y="0"/>
              <a:ext cx="78583" cy="569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86" y="0"/>
                  </a:moveTo>
                  <a:lnTo>
                    <a:pt x="8973" y="13860"/>
                  </a:lnTo>
                  <a:lnTo>
                    <a:pt x="5249" y="18426"/>
                  </a:lnTo>
                  <a:lnTo>
                    <a:pt x="3576" y="20240"/>
                  </a:lnTo>
                  <a:lnTo>
                    <a:pt x="1859" y="21358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388" y="17006"/>
                  </a:lnTo>
                  <a:lnTo>
                    <a:pt x="21222" y="12910"/>
                  </a:lnTo>
                  <a:lnTo>
                    <a:pt x="20686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3" name="Google Shape;173;p8"/>
          <p:cNvGrpSpPr/>
          <p:nvPr/>
        </p:nvGrpSpPr>
        <p:grpSpPr>
          <a:xfrm>
            <a:off x="484765" y="3428710"/>
            <a:ext cx="250928" cy="256922"/>
            <a:chOff x="0" y="0"/>
            <a:chExt cx="250927" cy="256921"/>
          </a:xfrm>
        </p:grpSpPr>
        <p:sp>
          <p:nvSpPr>
            <p:cNvPr id="174" name="Google Shape;174;p8"/>
            <p:cNvSpPr/>
            <p:nvPr/>
          </p:nvSpPr>
          <p:spPr>
            <a:xfrm>
              <a:off x="87718" y="187147"/>
              <a:ext cx="75365" cy="6977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12" y="546"/>
                  </a:lnTo>
                  <a:lnTo>
                    <a:pt x="2136" y="2076"/>
                  </a:lnTo>
                  <a:lnTo>
                    <a:pt x="5673" y="6825"/>
                  </a:lnTo>
                  <a:lnTo>
                    <a:pt x="16900" y="21600"/>
                  </a:lnTo>
                  <a:lnTo>
                    <a:pt x="18044" y="16709"/>
                  </a:lnTo>
                  <a:lnTo>
                    <a:pt x="19176" y="11998"/>
                  </a:lnTo>
                  <a:lnTo>
                    <a:pt x="20184" y="7389"/>
                  </a:lnTo>
                  <a:lnTo>
                    <a:pt x="20955" y="2803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175;p8"/>
            <p:cNvSpPr/>
            <p:nvPr/>
          </p:nvSpPr>
          <p:spPr>
            <a:xfrm>
              <a:off x="0" y="35584"/>
              <a:ext cx="250927" cy="15852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82" y="0"/>
                  </a:moveTo>
                  <a:lnTo>
                    <a:pt x="1410" y="574"/>
                  </a:lnTo>
                  <a:lnTo>
                    <a:pt x="1481" y="950"/>
                  </a:lnTo>
                  <a:lnTo>
                    <a:pt x="2736" y="5784"/>
                  </a:lnTo>
                  <a:lnTo>
                    <a:pt x="3326" y="8015"/>
                  </a:lnTo>
                  <a:lnTo>
                    <a:pt x="3933" y="10232"/>
                  </a:lnTo>
                  <a:lnTo>
                    <a:pt x="4165" y="11060"/>
                  </a:lnTo>
                  <a:lnTo>
                    <a:pt x="4100" y="11624"/>
                  </a:lnTo>
                  <a:lnTo>
                    <a:pt x="3805" y="12326"/>
                  </a:lnTo>
                  <a:lnTo>
                    <a:pt x="2864" y="14595"/>
                  </a:lnTo>
                  <a:lnTo>
                    <a:pt x="0" y="21600"/>
                  </a:lnTo>
                  <a:lnTo>
                    <a:pt x="391" y="21565"/>
                  </a:lnTo>
                  <a:lnTo>
                    <a:pt x="664" y="21552"/>
                  </a:lnTo>
                  <a:lnTo>
                    <a:pt x="5507" y="20946"/>
                  </a:lnTo>
                  <a:lnTo>
                    <a:pt x="7551" y="20652"/>
                  </a:lnTo>
                  <a:lnTo>
                    <a:pt x="14038" y="20652"/>
                  </a:lnTo>
                  <a:lnTo>
                    <a:pt x="16602" y="16858"/>
                  </a:lnTo>
                  <a:lnTo>
                    <a:pt x="17847" y="16249"/>
                  </a:lnTo>
                  <a:lnTo>
                    <a:pt x="19080" y="15499"/>
                  </a:lnTo>
                  <a:lnTo>
                    <a:pt x="20323" y="14677"/>
                  </a:lnTo>
                  <a:lnTo>
                    <a:pt x="21600" y="13854"/>
                  </a:lnTo>
                  <a:lnTo>
                    <a:pt x="21317" y="13532"/>
                  </a:lnTo>
                  <a:lnTo>
                    <a:pt x="21146" y="13311"/>
                  </a:lnTo>
                  <a:lnTo>
                    <a:pt x="17101" y="9392"/>
                  </a:lnTo>
                  <a:lnTo>
                    <a:pt x="15803" y="8178"/>
                  </a:lnTo>
                  <a:lnTo>
                    <a:pt x="15223" y="7647"/>
                  </a:lnTo>
                  <a:lnTo>
                    <a:pt x="14983" y="7036"/>
                  </a:lnTo>
                  <a:lnTo>
                    <a:pt x="14975" y="4800"/>
                  </a:lnTo>
                  <a:lnTo>
                    <a:pt x="14939" y="3622"/>
                  </a:lnTo>
                  <a:lnTo>
                    <a:pt x="14910" y="2917"/>
                  </a:lnTo>
                  <a:lnTo>
                    <a:pt x="8146" y="2917"/>
                  </a:lnTo>
                  <a:lnTo>
                    <a:pt x="7489" y="2623"/>
                  </a:lnTo>
                  <a:lnTo>
                    <a:pt x="6962" y="2246"/>
                  </a:lnTo>
                  <a:lnTo>
                    <a:pt x="6363" y="2118"/>
                  </a:lnTo>
                  <a:lnTo>
                    <a:pt x="1282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Google Shape;176;p8"/>
            <p:cNvSpPr/>
            <p:nvPr/>
          </p:nvSpPr>
          <p:spPr>
            <a:xfrm>
              <a:off x="94633" y="0"/>
              <a:ext cx="78582" cy="569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85" y="0"/>
                  </a:moveTo>
                  <a:lnTo>
                    <a:pt x="12780" y="9317"/>
                  </a:lnTo>
                  <a:lnTo>
                    <a:pt x="8973" y="13856"/>
                  </a:lnTo>
                  <a:lnTo>
                    <a:pt x="5249" y="18424"/>
                  </a:lnTo>
                  <a:lnTo>
                    <a:pt x="3577" y="20238"/>
                  </a:lnTo>
                  <a:lnTo>
                    <a:pt x="1860" y="21358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387" y="17004"/>
                  </a:lnTo>
                  <a:lnTo>
                    <a:pt x="21222" y="12908"/>
                  </a:lnTo>
                  <a:lnTo>
                    <a:pt x="20685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7" name="Google Shape;177;p8"/>
          <p:cNvGrpSpPr/>
          <p:nvPr/>
        </p:nvGrpSpPr>
        <p:grpSpPr>
          <a:xfrm>
            <a:off x="2698965" y="1943558"/>
            <a:ext cx="681270" cy="717193"/>
            <a:chOff x="0" y="0"/>
            <a:chExt cx="681268" cy="717192"/>
          </a:xfrm>
        </p:grpSpPr>
        <p:sp>
          <p:nvSpPr>
            <p:cNvPr id="178" name="Google Shape;178;p8"/>
            <p:cNvSpPr/>
            <p:nvPr/>
          </p:nvSpPr>
          <p:spPr>
            <a:xfrm>
              <a:off x="0" y="91471"/>
              <a:ext cx="681268" cy="62572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333" y="0"/>
                  </a:moveTo>
                  <a:lnTo>
                    <a:pt x="3919" y="342"/>
                  </a:lnTo>
                  <a:lnTo>
                    <a:pt x="2607" y="1145"/>
                  </a:lnTo>
                  <a:lnTo>
                    <a:pt x="1470" y="2403"/>
                  </a:lnTo>
                  <a:lnTo>
                    <a:pt x="806" y="3524"/>
                  </a:lnTo>
                  <a:lnTo>
                    <a:pt x="49" y="5975"/>
                  </a:lnTo>
                  <a:lnTo>
                    <a:pt x="0" y="7290"/>
                  </a:lnTo>
                  <a:lnTo>
                    <a:pt x="182" y="9150"/>
                  </a:lnTo>
                  <a:lnTo>
                    <a:pt x="520" y="10916"/>
                  </a:lnTo>
                  <a:lnTo>
                    <a:pt x="1014" y="12587"/>
                  </a:lnTo>
                  <a:lnTo>
                    <a:pt x="1662" y="14163"/>
                  </a:lnTo>
                  <a:lnTo>
                    <a:pt x="2460" y="15642"/>
                  </a:lnTo>
                  <a:lnTo>
                    <a:pt x="3408" y="17025"/>
                  </a:lnTo>
                  <a:lnTo>
                    <a:pt x="4504" y="18310"/>
                  </a:lnTo>
                  <a:lnTo>
                    <a:pt x="5745" y="19499"/>
                  </a:lnTo>
                  <a:lnTo>
                    <a:pt x="7130" y="20589"/>
                  </a:lnTo>
                  <a:lnTo>
                    <a:pt x="8666" y="21260"/>
                  </a:lnTo>
                  <a:lnTo>
                    <a:pt x="10361" y="21553"/>
                  </a:lnTo>
                  <a:lnTo>
                    <a:pt x="11229" y="21600"/>
                  </a:lnTo>
                  <a:lnTo>
                    <a:pt x="12104" y="21568"/>
                  </a:lnTo>
                  <a:lnTo>
                    <a:pt x="12984" y="21512"/>
                  </a:lnTo>
                  <a:lnTo>
                    <a:pt x="13862" y="21483"/>
                  </a:lnTo>
                  <a:lnTo>
                    <a:pt x="15589" y="21129"/>
                  </a:lnTo>
                  <a:lnTo>
                    <a:pt x="17006" y="20050"/>
                  </a:lnTo>
                  <a:lnTo>
                    <a:pt x="18042" y="18766"/>
                  </a:lnTo>
                  <a:lnTo>
                    <a:pt x="18960" y="17433"/>
                  </a:lnTo>
                  <a:lnTo>
                    <a:pt x="19753" y="16049"/>
                  </a:lnTo>
                  <a:lnTo>
                    <a:pt x="20413" y="14612"/>
                  </a:lnTo>
                  <a:lnTo>
                    <a:pt x="20935" y="13120"/>
                  </a:lnTo>
                  <a:lnTo>
                    <a:pt x="21312" y="11573"/>
                  </a:lnTo>
                  <a:lnTo>
                    <a:pt x="21535" y="9968"/>
                  </a:lnTo>
                  <a:lnTo>
                    <a:pt x="21600" y="8303"/>
                  </a:lnTo>
                  <a:lnTo>
                    <a:pt x="21498" y="6576"/>
                  </a:lnTo>
                  <a:lnTo>
                    <a:pt x="21147" y="4876"/>
                  </a:lnTo>
                  <a:lnTo>
                    <a:pt x="20504" y="3400"/>
                  </a:lnTo>
                  <a:lnTo>
                    <a:pt x="19608" y="2174"/>
                  </a:lnTo>
                  <a:lnTo>
                    <a:pt x="19312" y="1921"/>
                  </a:lnTo>
                  <a:lnTo>
                    <a:pt x="9692" y="1921"/>
                  </a:lnTo>
                  <a:lnTo>
                    <a:pt x="9640" y="1888"/>
                  </a:lnTo>
                  <a:lnTo>
                    <a:pt x="9547" y="1852"/>
                  </a:lnTo>
                  <a:lnTo>
                    <a:pt x="9483" y="1783"/>
                  </a:lnTo>
                  <a:lnTo>
                    <a:pt x="8187" y="716"/>
                  </a:lnTo>
                  <a:lnTo>
                    <a:pt x="6780" y="123"/>
                  </a:lnTo>
                  <a:lnTo>
                    <a:pt x="5333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179;p8"/>
            <p:cNvSpPr/>
            <p:nvPr/>
          </p:nvSpPr>
          <p:spPr>
            <a:xfrm>
              <a:off x="305675" y="0"/>
              <a:ext cx="303425" cy="14711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48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0453" y="19737"/>
                  </a:lnTo>
                  <a:lnTo>
                    <a:pt x="2308" y="19737"/>
                  </a:lnTo>
                  <a:lnTo>
                    <a:pt x="2635" y="16710"/>
                  </a:lnTo>
                  <a:lnTo>
                    <a:pt x="2939" y="13858"/>
                  </a:lnTo>
                  <a:lnTo>
                    <a:pt x="3241" y="11131"/>
                  </a:lnTo>
                  <a:lnTo>
                    <a:pt x="3563" y="8477"/>
                  </a:lnTo>
                  <a:lnTo>
                    <a:pt x="3885" y="5181"/>
                  </a:lnTo>
                  <a:lnTo>
                    <a:pt x="3664" y="3057"/>
                  </a:lnTo>
                  <a:lnTo>
                    <a:pt x="2689" y="1524"/>
                  </a:lnTo>
                  <a:lnTo>
                    <a:pt x="748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Google Shape;180;p8"/>
            <p:cNvSpPr/>
            <p:nvPr/>
          </p:nvSpPr>
          <p:spPr>
            <a:xfrm>
              <a:off x="338098" y="98578"/>
              <a:ext cx="254895" cy="3585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583" y="0"/>
                  </a:moveTo>
                  <a:lnTo>
                    <a:pt x="9552" y="405"/>
                  </a:lnTo>
                  <a:lnTo>
                    <a:pt x="5378" y="7353"/>
                  </a:lnTo>
                  <a:lnTo>
                    <a:pt x="4125" y="10535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0791" y="17069"/>
                  </a:lnTo>
                  <a:lnTo>
                    <a:pt x="17365" y="5700"/>
                  </a:lnTo>
                  <a:lnTo>
                    <a:pt x="13583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1" name="Google Shape;181;p8"/>
          <p:cNvGrpSpPr/>
          <p:nvPr/>
        </p:nvGrpSpPr>
        <p:grpSpPr>
          <a:xfrm>
            <a:off x="2698965" y="1943558"/>
            <a:ext cx="681270" cy="717193"/>
            <a:chOff x="0" y="0"/>
            <a:chExt cx="681268" cy="717192"/>
          </a:xfrm>
        </p:grpSpPr>
        <p:sp>
          <p:nvSpPr>
            <p:cNvPr id="182" name="Google Shape;182;p8"/>
            <p:cNvSpPr/>
            <p:nvPr/>
          </p:nvSpPr>
          <p:spPr>
            <a:xfrm>
              <a:off x="0" y="91471"/>
              <a:ext cx="681268" cy="62572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333" y="0"/>
                  </a:moveTo>
                  <a:lnTo>
                    <a:pt x="3919" y="342"/>
                  </a:lnTo>
                  <a:lnTo>
                    <a:pt x="2607" y="1145"/>
                  </a:lnTo>
                  <a:lnTo>
                    <a:pt x="1470" y="2403"/>
                  </a:lnTo>
                  <a:lnTo>
                    <a:pt x="806" y="3524"/>
                  </a:lnTo>
                  <a:lnTo>
                    <a:pt x="49" y="5975"/>
                  </a:lnTo>
                  <a:lnTo>
                    <a:pt x="0" y="7290"/>
                  </a:lnTo>
                  <a:lnTo>
                    <a:pt x="182" y="9150"/>
                  </a:lnTo>
                  <a:lnTo>
                    <a:pt x="520" y="10916"/>
                  </a:lnTo>
                  <a:lnTo>
                    <a:pt x="1014" y="12587"/>
                  </a:lnTo>
                  <a:lnTo>
                    <a:pt x="1662" y="14163"/>
                  </a:lnTo>
                  <a:lnTo>
                    <a:pt x="2460" y="15642"/>
                  </a:lnTo>
                  <a:lnTo>
                    <a:pt x="3408" y="17025"/>
                  </a:lnTo>
                  <a:lnTo>
                    <a:pt x="4504" y="18310"/>
                  </a:lnTo>
                  <a:lnTo>
                    <a:pt x="5745" y="19499"/>
                  </a:lnTo>
                  <a:lnTo>
                    <a:pt x="7130" y="20589"/>
                  </a:lnTo>
                  <a:lnTo>
                    <a:pt x="8666" y="21260"/>
                  </a:lnTo>
                  <a:lnTo>
                    <a:pt x="10361" y="21553"/>
                  </a:lnTo>
                  <a:lnTo>
                    <a:pt x="11229" y="21600"/>
                  </a:lnTo>
                  <a:lnTo>
                    <a:pt x="12104" y="21568"/>
                  </a:lnTo>
                  <a:lnTo>
                    <a:pt x="12984" y="21512"/>
                  </a:lnTo>
                  <a:lnTo>
                    <a:pt x="13862" y="21483"/>
                  </a:lnTo>
                  <a:lnTo>
                    <a:pt x="15589" y="21129"/>
                  </a:lnTo>
                  <a:lnTo>
                    <a:pt x="17006" y="20050"/>
                  </a:lnTo>
                  <a:lnTo>
                    <a:pt x="18042" y="18766"/>
                  </a:lnTo>
                  <a:lnTo>
                    <a:pt x="18960" y="17433"/>
                  </a:lnTo>
                  <a:lnTo>
                    <a:pt x="19753" y="16049"/>
                  </a:lnTo>
                  <a:lnTo>
                    <a:pt x="20413" y="14612"/>
                  </a:lnTo>
                  <a:lnTo>
                    <a:pt x="20935" y="13120"/>
                  </a:lnTo>
                  <a:lnTo>
                    <a:pt x="21312" y="11573"/>
                  </a:lnTo>
                  <a:lnTo>
                    <a:pt x="21535" y="9968"/>
                  </a:lnTo>
                  <a:lnTo>
                    <a:pt x="21600" y="8303"/>
                  </a:lnTo>
                  <a:lnTo>
                    <a:pt x="21498" y="6576"/>
                  </a:lnTo>
                  <a:lnTo>
                    <a:pt x="21147" y="4876"/>
                  </a:lnTo>
                  <a:lnTo>
                    <a:pt x="20504" y="3400"/>
                  </a:lnTo>
                  <a:lnTo>
                    <a:pt x="19608" y="2174"/>
                  </a:lnTo>
                  <a:lnTo>
                    <a:pt x="19312" y="1921"/>
                  </a:lnTo>
                  <a:lnTo>
                    <a:pt x="9692" y="1921"/>
                  </a:lnTo>
                  <a:lnTo>
                    <a:pt x="9640" y="1888"/>
                  </a:lnTo>
                  <a:lnTo>
                    <a:pt x="9547" y="1852"/>
                  </a:lnTo>
                  <a:lnTo>
                    <a:pt x="9483" y="1783"/>
                  </a:lnTo>
                  <a:lnTo>
                    <a:pt x="8187" y="716"/>
                  </a:lnTo>
                  <a:lnTo>
                    <a:pt x="6780" y="123"/>
                  </a:lnTo>
                  <a:lnTo>
                    <a:pt x="5333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183;p8"/>
            <p:cNvSpPr/>
            <p:nvPr/>
          </p:nvSpPr>
          <p:spPr>
            <a:xfrm>
              <a:off x="305675" y="0"/>
              <a:ext cx="303425" cy="14711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48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0453" y="19737"/>
                  </a:lnTo>
                  <a:lnTo>
                    <a:pt x="2308" y="19737"/>
                  </a:lnTo>
                  <a:lnTo>
                    <a:pt x="2635" y="16710"/>
                  </a:lnTo>
                  <a:lnTo>
                    <a:pt x="2939" y="13858"/>
                  </a:lnTo>
                  <a:lnTo>
                    <a:pt x="3241" y="11131"/>
                  </a:lnTo>
                  <a:lnTo>
                    <a:pt x="3563" y="8477"/>
                  </a:lnTo>
                  <a:lnTo>
                    <a:pt x="3885" y="5181"/>
                  </a:lnTo>
                  <a:lnTo>
                    <a:pt x="3664" y="3057"/>
                  </a:lnTo>
                  <a:lnTo>
                    <a:pt x="2689" y="1524"/>
                  </a:lnTo>
                  <a:lnTo>
                    <a:pt x="748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184;p8"/>
            <p:cNvSpPr/>
            <p:nvPr/>
          </p:nvSpPr>
          <p:spPr>
            <a:xfrm>
              <a:off x="338098" y="98578"/>
              <a:ext cx="254895" cy="3585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583" y="0"/>
                  </a:moveTo>
                  <a:lnTo>
                    <a:pt x="9552" y="405"/>
                  </a:lnTo>
                  <a:lnTo>
                    <a:pt x="5378" y="7353"/>
                  </a:lnTo>
                  <a:lnTo>
                    <a:pt x="4125" y="10535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0791" y="17069"/>
                  </a:lnTo>
                  <a:lnTo>
                    <a:pt x="17365" y="5700"/>
                  </a:lnTo>
                  <a:lnTo>
                    <a:pt x="13583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5" name="Google Shape;185;p8"/>
          <p:cNvSpPr/>
          <p:nvPr/>
        </p:nvSpPr>
        <p:spPr>
          <a:xfrm>
            <a:off x="0" y="841437"/>
            <a:ext cx="4859338" cy="5121150"/>
          </a:xfrm>
          <a:prstGeom prst="rect">
            <a:avLst/>
          </a:prstGeom>
          <a:solidFill>
            <a:srgbClr val="0094B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p8"/>
          <p:cNvSpPr/>
          <p:nvPr/>
        </p:nvSpPr>
        <p:spPr>
          <a:xfrm>
            <a:off x="0" y="5949885"/>
            <a:ext cx="4859338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8"/>
          <p:cNvSpPr/>
          <p:nvPr/>
        </p:nvSpPr>
        <p:spPr>
          <a:xfrm>
            <a:off x="0" y="828739"/>
            <a:ext cx="4859338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p8"/>
          <p:cNvSpPr txBox="1"/>
          <p:nvPr/>
        </p:nvSpPr>
        <p:spPr>
          <a:xfrm>
            <a:off x="908983" y="5190768"/>
            <a:ext cx="3041373" cy="406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9525" marR="5080" algn="ctr">
              <a:buClr>
                <a:srgbClr val="FFFFFF"/>
              </a:buClr>
              <a:buSzPts val="1400"/>
            </a:pPr>
            <a:r>
              <a:rPr lang="en-US" sz="14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Make a game where you catch things falling from the sky.</a:t>
            </a:r>
            <a:endParaRPr dirty="0"/>
          </a:p>
        </p:txBody>
      </p:sp>
      <p:sp>
        <p:nvSpPr>
          <p:cNvPr id="197" name="Google Shape;197;p8"/>
          <p:cNvSpPr txBox="1">
            <a:spLocks noGrp="1"/>
          </p:cNvSpPr>
          <p:nvPr>
            <p:ph type="title"/>
          </p:nvPr>
        </p:nvSpPr>
        <p:spPr>
          <a:xfrm>
            <a:off x="1035070" y="1066527"/>
            <a:ext cx="2789201" cy="858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algn="ctr">
              <a:lnSpc>
                <a:spcPct val="114285"/>
              </a:lnSpc>
              <a:buSzPts val="2800"/>
            </a:pPr>
            <a:r>
              <a:rPr lang="en-US" sz="2400" dirty="0"/>
              <a:t>Catch Game Cards</a:t>
            </a:r>
            <a:endParaRPr sz="2400" dirty="0"/>
          </a:p>
        </p:txBody>
      </p:sp>
      <p:sp>
        <p:nvSpPr>
          <p:cNvPr id="198" name="Google Shape;198;p8"/>
          <p:cNvSpPr/>
          <p:nvPr/>
        </p:nvSpPr>
        <p:spPr>
          <a:xfrm>
            <a:off x="2082165" y="6091698"/>
            <a:ext cx="694903" cy="259423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Google Shape;199;p8"/>
          <p:cNvSpPr txBox="1"/>
          <p:nvPr/>
        </p:nvSpPr>
        <p:spPr>
          <a:xfrm>
            <a:off x="600869" y="6129337"/>
            <a:ext cx="915037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FFFFFF"/>
              </a:buClr>
              <a:buSzPts val="1000"/>
            </a:pPr>
            <a:r>
              <a:rPr lang="en-US" sz="1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/>
          </a:p>
        </p:txBody>
      </p:sp>
      <p:sp>
        <p:nvSpPr>
          <p:cNvPr id="200" name="Google Shape;200;p8"/>
          <p:cNvSpPr txBox="1"/>
          <p:nvPr/>
        </p:nvSpPr>
        <p:spPr>
          <a:xfrm>
            <a:off x="3449579" y="6138862"/>
            <a:ext cx="812801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FFFFFF"/>
              </a:buClr>
              <a:buSzPts val="1000"/>
            </a:pPr>
            <a:r>
              <a:rPr lang="en-US" sz="1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Set of 7 cards</a:t>
            </a:r>
            <a:endParaRPr/>
          </a:p>
        </p:txBody>
      </p:sp>
      <p:pic>
        <p:nvPicPr>
          <p:cNvPr id="201" name="Picture 200">
            <a:extLst>
              <a:ext uri="{FF2B5EF4-FFF2-40B4-BE49-F238E27FC236}">
                <a16:creationId xmlns:a16="http://schemas.microsoft.com/office/drawing/2014/main" id="{33C1A214-0FD5-BE47-9A9A-E9E0556F90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3728" y="2052743"/>
            <a:ext cx="1814644" cy="1374497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202" name="Picture 201">
            <a:extLst>
              <a:ext uri="{FF2B5EF4-FFF2-40B4-BE49-F238E27FC236}">
                <a16:creationId xmlns:a16="http://schemas.microsoft.com/office/drawing/2014/main" id="{170D46C2-BBFB-C14C-AD46-0366BB56E10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42618" y="2052742"/>
            <a:ext cx="1831258" cy="1371600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203" name="Picture 202">
            <a:extLst>
              <a:ext uri="{FF2B5EF4-FFF2-40B4-BE49-F238E27FC236}">
                <a16:creationId xmlns:a16="http://schemas.microsoft.com/office/drawing/2014/main" id="{0C1E8556-642C-4F4C-B08D-DECD3B7D2A5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2080" y="3611414"/>
            <a:ext cx="1825511" cy="1369133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204" name="Picture 203">
            <a:extLst>
              <a:ext uri="{FF2B5EF4-FFF2-40B4-BE49-F238E27FC236}">
                <a16:creationId xmlns:a16="http://schemas.microsoft.com/office/drawing/2014/main" id="{67A92833-61BA-2B4A-A4E7-B790A0740F1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51669" y="3610180"/>
            <a:ext cx="1819098" cy="1371600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17"/>
          <p:cNvSpPr/>
          <p:nvPr/>
        </p:nvSpPr>
        <p:spPr>
          <a:xfrm>
            <a:off x="0" y="0"/>
            <a:ext cx="4859338" cy="1128712"/>
          </a:xfrm>
          <a:prstGeom prst="rect">
            <a:avLst/>
          </a:prstGeom>
          <a:solidFill>
            <a:srgbClr val="00B4D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72" name="Google Shape;672;p17"/>
          <p:cNvGrpSpPr/>
          <p:nvPr/>
        </p:nvGrpSpPr>
        <p:grpSpPr>
          <a:xfrm>
            <a:off x="3889470" y="578988"/>
            <a:ext cx="598505" cy="625863"/>
            <a:chOff x="0" y="0"/>
            <a:chExt cx="598504" cy="625861"/>
          </a:xfrm>
        </p:grpSpPr>
        <p:sp>
          <p:nvSpPr>
            <p:cNvPr id="673" name="Google Shape;673;p17"/>
            <p:cNvSpPr/>
            <p:nvPr/>
          </p:nvSpPr>
          <p:spPr>
            <a:xfrm>
              <a:off x="0" y="76981"/>
              <a:ext cx="598504" cy="5488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83" y="0"/>
                  </a:moveTo>
                  <a:lnTo>
                    <a:pt x="4060" y="308"/>
                  </a:lnTo>
                  <a:lnTo>
                    <a:pt x="2731" y="1075"/>
                  </a:lnTo>
                  <a:lnTo>
                    <a:pt x="1568" y="2299"/>
                  </a:lnTo>
                  <a:lnTo>
                    <a:pt x="376" y="4571"/>
                  </a:lnTo>
                  <a:lnTo>
                    <a:pt x="0" y="7120"/>
                  </a:lnTo>
                  <a:lnTo>
                    <a:pt x="175" y="9199"/>
                  </a:lnTo>
                  <a:lnTo>
                    <a:pt x="551" y="11163"/>
                  </a:lnTo>
                  <a:lnTo>
                    <a:pt x="1125" y="13011"/>
                  </a:lnTo>
                  <a:lnTo>
                    <a:pt x="1895" y="14744"/>
                  </a:lnTo>
                  <a:lnTo>
                    <a:pt x="2858" y="16360"/>
                  </a:lnTo>
                  <a:lnTo>
                    <a:pt x="4011" y="17859"/>
                  </a:lnTo>
                  <a:lnTo>
                    <a:pt x="5351" y="19239"/>
                  </a:lnTo>
                  <a:lnTo>
                    <a:pt x="6876" y="20501"/>
                  </a:lnTo>
                  <a:lnTo>
                    <a:pt x="8401" y="21203"/>
                  </a:lnTo>
                  <a:lnTo>
                    <a:pt x="10092" y="21533"/>
                  </a:lnTo>
                  <a:lnTo>
                    <a:pt x="10960" y="21600"/>
                  </a:lnTo>
                  <a:lnTo>
                    <a:pt x="11837" y="21589"/>
                  </a:lnTo>
                  <a:lnTo>
                    <a:pt x="12718" y="21553"/>
                  </a:lnTo>
                  <a:lnTo>
                    <a:pt x="13598" y="21545"/>
                  </a:lnTo>
                  <a:lnTo>
                    <a:pt x="15334" y="21233"/>
                  </a:lnTo>
                  <a:lnTo>
                    <a:pt x="16774" y="20193"/>
                  </a:lnTo>
                  <a:lnTo>
                    <a:pt x="17961" y="18782"/>
                  </a:lnTo>
                  <a:lnTo>
                    <a:pt x="18998" y="17304"/>
                  </a:lnTo>
                  <a:lnTo>
                    <a:pt x="19876" y="15758"/>
                  </a:lnTo>
                  <a:lnTo>
                    <a:pt x="20585" y="14141"/>
                  </a:lnTo>
                  <a:lnTo>
                    <a:pt x="21115" y="12450"/>
                  </a:lnTo>
                  <a:lnTo>
                    <a:pt x="21456" y="10682"/>
                  </a:lnTo>
                  <a:lnTo>
                    <a:pt x="21600" y="8836"/>
                  </a:lnTo>
                  <a:lnTo>
                    <a:pt x="21536" y="6908"/>
                  </a:lnTo>
                  <a:lnTo>
                    <a:pt x="21147" y="4985"/>
                  </a:lnTo>
                  <a:lnTo>
                    <a:pt x="20377" y="3350"/>
                  </a:lnTo>
                  <a:lnTo>
                    <a:pt x="19286" y="2040"/>
                  </a:lnTo>
                  <a:lnTo>
                    <a:pt x="19241" y="2009"/>
                  </a:lnTo>
                  <a:lnTo>
                    <a:pt x="9808" y="2009"/>
                  </a:lnTo>
                  <a:lnTo>
                    <a:pt x="9756" y="1975"/>
                  </a:lnTo>
                  <a:lnTo>
                    <a:pt x="9664" y="1937"/>
                  </a:lnTo>
                  <a:lnTo>
                    <a:pt x="9601" y="1868"/>
                  </a:lnTo>
                  <a:lnTo>
                    <a:pt x="8325" y="777"/>
                  </a:lnTo>
                  <a:lnTo>
                    <a:pt x="6928" y="155"/>
                  </a:lnTo>
                  <a:lnTo>
                    <a:pt x="5483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4" name="Google Shape;674;p17"/>
            <p:cNvSpPr/>
            <p:nvPr/>
          </p:nvSpPr>
          <p:spPr>
            <a:xfrm>
              <a:off x="271754" y="0"/>
              <a:ext cx="261394" cy="1280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92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0248" y="19835"/>
                  </a:lnTo>
                  <a:lnTo>
                    <a:pt x="2376" y="19835"/>
                  </a:lnTo>
                  <a:lnTo>
                    <a:pt x="2742" y="16818"/>
                  </a:lnTo>
                  <a:lnTo>
                    <a:pt x="3082" y="13975"/>
                  </a:lnTo>
                  <a:lnTo>
                    <a:pt x="3420" y="11257"/>
                  </a:lnTo>
                  <a:lnTo>
                    <a:pt x="3776" y="8612"/>
                  </a:lnTo>
                  <a:lnTo>
                    <a:pt x="4140" y="5327"/>
                  </a:lnTo>
                  <a:lnTo>
                    <a:pt x="3937" y="3190"/>
                  </a:lnTo>
                  <a:lnTo>
                    <a:pt x="2957" y="1612"/>
                  </a:lnTo>
                  <a:lnTo>
                    <a:pt x="992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5" name="Google Shape;675;p17"/>
            <p:cNvSpPr/>
            <p:nvPr/>
          </p:nvSpPr>
          <p:spPr>
            <a:xfrm>
              <a:off x="300507" y="88496"/>
              <a:ext cx="216281" cy="290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75" y="0"/>
                  </a:moveTo>
                  <a:lnTo>
                    <a:pt x="5618" y="7167"/>
                  </a:lnTo>
                  <a:lnTo>
                    <a:pt x="4310" y="10387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9608" y="12123"/>
                  </a:lnTo>
                  <a:lnTo>
                    <a:pt x="15293" y="1895"/>
                  </a:lnTo>
                  <a:lnTo>
                    <a:pt x="10575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76" name="Google Shape;676;p17"/>
          <p:cNvGrpSpPr/>
          <p:nvPr/>
        </p:nvGrpSpPr>
        <p:grpSpPr>
          <a:xfrm>
            <a:off x="3889470" y="578988"/>
            <a:ext cx="598505" cy="625863"/>
            <a:chOff x="0" y="0"/>
            <a:chExt cx="598504" cy="625861"/>
          </a:xfrm>
        </p:grpSpPr>
        <p:sp>
          <p:nvSpPr>
            <p:cNvPr id="677" name="Google Shape;677;p17"/>
            <p:cNvSpPr/>
            <p:nvPr/>
          </p:nvSpPr>
          <p:spPr>
            <a:xfrm>
              <a:off x="0" y="76981"/>
              <a:ext cx="598504" cy="5488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83" y="0"/>
                  </a:moveTo>
                  <a:lnTo>
                    <a:pt x="4060" y="308"/>
                  </a:lnTo>
                  <a:lnTo>
                    <a:pt x="2731" y="1075"/>
                  </a:lnTo>
                  <a:lnTo>
                    <a:pt x="1568" y="2299"/>
                  </a:lnTo>
                  <a:lnTo>
                    <a:pt x="376" y="4571"/>
                  </a:lnTo>
                  <a:lnTo>
                    <a:pt x="0" y="7120"/>
                  </a:lnTo>
                  <a:lnTo>
                    <a:pt x="175" y="9199"/>
                  </a:lnTo>
                  <a:lnTo>
                    <a:pt x="551" y="11163"/>
                  </a:lnTo>
                  <a:lnTo>
                    <a:pt x="1125" y="13011"/>
                  </a:lnTo>
                  <a:lnTo>
                    <a:pt x="1895" y="14744"/>
                  </a:lnTo>
                  <a:lnTo>
                    <a:pt x="2858" y="16360"/>
                  </a:lnTo>
                  <a:lnTo>
                    <a:pt x="4011" y="17859"/>
                  </a:lnTo>
                  <a:lnTo>
                    <a:pt x="5351" y="19239"/>
                  </a:lnTo>
                  <a:lnTo>
                    <a:pt x="6876" y="20501"/>
                  </a:lnTo>
                  <a:lnTo>
                    <a:pt x="8401" y="21203"/>
                  </a:lnTo>
                  <a:lnTo>
                    <a:pt x="10092" y="21533"/>
                  </a:lnTo>
                  <a:lnTo>
                    <a:pt x="10960" y="21600"/>
                  </a:lnTo>
                  <a:lnTo>
                    <a:pt x="11837" y="21589"/>
                  </a:lnTo>
                  <a:lnTo>
                    <a:pt x="12718" y="21553"/>
                  </a:lnTo>
                  <a:lnTo>
                    <a:pt x="13598" y="21545"/>
                  </a:lnTo>
                  <a:lnTo>
                    <a:pt x="15334" y="21233"/>
                  </a:lnTo>
                  <a:lnTo>
                    <a:pt x="16774" y="20193"/>
                  </a:lnTo>
                  <a:lnTo>
                    <a:pt x="17961" y="18782"/>
                  </a:lnTo>
                  <a:lnTo>
                    <a:pt x="18998" y="17304"/>
                  </a:lnTo>
                  <a:lnTo>
                    <a:pt x="19876" y="15758"/>
                  </a:lnTo>
                  <a:lnTo>
                    <a:pt x="20585" y="14141"/>
                  </a:lnTo>
                  <a:lnTo>
                    <a:pt x="21115" y="12450"/>
                  </a:lnTo>
                  <a:lnTo>
                    <a:pt x="21456" y="10682"/>
                  </a:lnTo>
                  <a:lnTo>
                    <a:pt x="21600" y="8836"/>
                  </a:lnTo>
                  <a:lnTo>
                    <a:pt x="21536" y="6908"/>
                  </a:lnTo>
                  <a:lnTo>
                    <a:pt x="21147" y="4985"/>
                  </a:lnTo>
                  <a:lnTo>
                    <a:pt x="20377" y="3350"/>
                  </a:lnTo>
                  <a:lnTo>
                    <a:pt x="19286" y="2040"/>
                  </a:lnTo>
                  <a:lnTo>
                    <a:pt x="19241" y="2009"/>
                  </a:lnTo>
                  <a:lnTo>
                    <a:pt x="9808" y="2009"/>
                  </a:lnTo>
                  <a:lnTo>
                    <a:pt x="9756" y="1975"/>
                  </a:lnTo>
                  <a:lnTo>
                    <a:pt x="9664" y="1937"/>
                  </a:lnTo>
                  <a:lnTo>
                    <a:pt x="9601" y="1868"/>
                  </a:lnTo>
                  <a:lnTo>
                    <a:pt x="8325" y="777"/>
                  </a:lnTo>
                  <a:lnTo>
                    <a:pt x="6928" y="155"/>
                  </a:lnTo>
                  <a:lnTo>
                    <a:pt x="5483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8" name="Google Shape;678;p17"/>
            <p:cNvSpPr/>
            <p:nvPr/>
          </p:nvSpPr>
          <p:spPr>
            <a:xfrm>
              <a:off x="271754" y="0"/>
              <a:ext cx="261394" cy="1280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92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0248" y="19835"/>
                  </a:lnTo>
                  <a:lnTo>
                    <a:pt x="2376" y="19835"/>
                  </a:lnTo>
                  <a:lnTo>
                    <a:pt x="2742" y="16818"/>
                  </a:lnTo>
                  <a:lnTo>
                    <a:pt x="3082" y="13975"/>
                  </a:lnTo>
                  <a:lnTo>
                    <a:pt x="3420" y="11257"/>
                  </a:lnTo>
                  <a:lnTo>
                    <a:pt x="3776" y="8612"/>
                  </a:lnTo>
                  <a:lnTo>
                    <a:pt x="4140" y="5327"/>
                  </a:lnTo>
                  <a:lnTo>
                    <a:pt x="3937" y="3190"/>
                  </a:lnTo>
                  <a:lnTo>
                    <a:pt x="2957" y="1612"/>
                  </a:lnTo>
                  <a:lnTo>
                    <a:pt x="992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9" name="Google Shape;679;p17"/>
            <p:cNvSpPr/>
            <p:nvPr/>
          </p:nvSpPr>
          <p:spPr>
            <a:xfrm>
              <a:off x="300507" y="88496"/>
              <a:ext cx="216281" cy="290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75" y="0"/>
                  </a:moveTo>
                  <a:lnTo>
                    <a:pt x="5618" y="7167"/>
                  </a:lnTo>
                  <a:lnTo>
                    <a:pt x="4310" y="10387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9608" y="12123"/>
                  </a:lnTo>
                  <a:lnTo>
                    <a:pt x="15293" y="1895"/>
                  </a:lnTo>
                  <a:lnTo>
                    <a:pt x="10575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80" name="Google Shape;680;p17"/>
          <p:cNvGrpSpPr/>
          <p:nvPr/>
        </p:nvGrpSpPr>
        <p:grpSpPr>
          <a:xfrm>
            <a:off x="4051406" y="197372"/>
            <a:ext cx="149248" cy="309323"/>
            <a:chOff x="0" y="0"/>
            <a:chExt cx="149247" cy="309322"/>
          </a:xfrm>
        </p:grpSpPr>
        <p:sp>
          <p:nvSpPr>
            <p:cNvPr id="681" name="Google Shape;681;p17"/>
            <p:cNvSpPr/>
            <p:nvPr/>
          </p:nvSpPr>
          <p:spPr>
            <a:xfrm>
              <a:off x="105761" y="199047"/>
              <a:ext cx="43486" cy="11027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684" y="0"/>
                  </a:moveTo>
                  <a:lnTo>
                    <a:pt x="2271" y="714"/>
                  </a:lnTo>
                  <a:lnTo>
                    <a:pt x="0" y="2169"/>
                  </a:lnTo>
                  <a:lnTo>
                    <a:pt x="902" y="3617"/>
                  </a:lnTo>
                  <a:lnTo>
                    <a:pt x="3079" y="7425"/>
                  </a:lnTo>
                  <a:lnTo>
                    <a:pt x="4911" y="11293"/>
                  </a:lnTo>
                  <a:lnTo>
                    <a:pt x="6391" y="15207"/>
                  </a:lnTo>
                  <a:lnTo>
                    <a:pt x="7513" y="19152"/>
                  </a:lnTo>
                  <a:lnTo>
                    <a:pt x="7841" y="20550"/>
                  </a:lnTo>
                  <a:lnTo>
                    <a:pt x="10850" y="21600"/>
                  </a:lnTo>
                  <a:lnTo>
                    <a:pt x="14585" y="21600"/>
                  </a:lnTo>
                  <a:lnTo>
                    <a:pt x="14799" y="21595"/>
                  </a:lnTo>
                  <a:lnTo>
                    <a:pt x="18812" y="21451"/>
                  </a:lnTo>
                  <a:lnTo>
                    <a:pt x="21600" y="20137"/>
                  </a:lnTo>
                  <a:lnTo>
                    <a:pt x="21247" y="18655"/>
                  </a:lnTo>
                  <a:lnTo>
                    <a:pt x="18520" y="10405"/>
                  </a:lnTo>
                  <a:lnTo>
                    <a:pt x="14308" y="2343"/>
                  </a:lnTo>
                  <a:lnTo>
                    <a:pt x="13406" y="896"/>
                  </a:lnTo>
                  <a:lnTo>
                    <a:pt x="9684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2" name="Google Shape;682;p17"/>
            <p:cNvSpPr/>
            <p:nvPr/>
          </p:nvSpPr>
          <p:spPr>
            <a:xfrm>
              <a:off x="42058" y="46507"/>
              <a:ext cx="69038" cy="10313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780" y="0"/>
                  </a:moveTo>
                  <a:lnTo>
                    <a:pt x="664" y="1639"/>
                  </a:lnTo>
                  <a:lnTo>
                    <a:pt x="0" y="3410"/>
                  </a:lnTo>
                  <a:lnTo>
                    <a:pt x="1236" y="4774"/>
                  </a:lnTo>
                  <a:lnTo>
                    <a:pt x="4415" y="8441"/>
                  </a:lnTo>
                  <a:lnTo>
                    <a:pt x="7385" y="12178"/>
                  </a:lnTo>
                  <a:lnTo>
                    <a:pt x="10134" y="15974"/>
                  </a:lnTo>
                  <a:lnTo>
                    <a:pt x="12652" y="19815"/>
                  </a:lnTo>
                  <a:lnTo>
                    <a:pt x="13343" y="20927"/>
                  </a:lnTo>
                  <a:lnTo>
                    <a:pt x="14960" y="21600"/>
                  </a:lnTo>
                  <a:lnTo>
                    <a:pt x="17221" y="21600"/>
                  </a:lnTo>
                  <a:lnTo>
                    <a:pt x="17782" y="21531"/>
                  </a:lnTo>
                  <a:lnTo>
                    <a:pt x="20543" y="20773"/>
                  </a:lnTo>
                  <a:lnTo>
                    <a:pt x="21600" y="19089"/>
                  </a:lnTo>
                  <a:lnTo>
                    <a:pt x="20686" y="17616"/>
                  </a:lnTo>
                  <a:lnTo>
                    <a:pt x="15148" y="9587"/>
                  </a:lnTo>
                  <a:lnTo>
                    <a:pt x="8682" y="1806"/>
                  </a:lnTo>
                  <a:lnTo>
                    <a:pt x="7446" y="442"/>
                  </a:lnTo>
                  <a:lnTo>
                    <a:pt x="4780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3" name="Google Shape;683;p17"/>
            <p:cNvSpPr/>
            <p:nvPr/>
          </p:nvSpPr>
          <p:spPr>
            <a:xfrm>
              <a:off x="0" y="0"/>
              <a:ext cx="20239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2164" y="12690"/>
                  </a:lnTo>
                  <a:lnTo>
                    <a:pt x="6448" y="21600"/>
                  </a:lnTo>
                  <a:lnTo>
                    <a:pt x="14038" y="21600"/>
                  </a:lnTo>
                  <a:lnTo>
                    <a:pt x="17332" y="16464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84" name="Google Shape;684;p17"/>
          <p:cNvSpPr/>
          <p:nvPr/>
        </p:nvSpPr>
        <p:spPr>
          <a:xfrm>
            <a:off x="0" y="1128711"/>
            <a:ext cx="4859338" cy="1513956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5" name="Google Shape;685;p17"/>
          <p:cNvSpPr/>
          <p:nvPr/>
        </p:nvSpPr>
        <p:spPr>
          <a:xfrm>
            <a:off x="0" y="1116012"/>
            <a:ext cx="4859338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6" name="Google Shape;686;p17"/>
          <p:cNvSpPr/>
          <p:nvPr/>
        </p:nvSpPr>
        <p:spPr>
          <a:xfrm>
            <a:off x="0" y="2642666"/>
            <a:ext cx="4859338" cy="2456067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7" name="Google Shape;687;p17"/>
          <p:cNvSpPr/>
          <p:nvPr/>
        </p:nvSpPr>
        <p:spPr>
          <a:xfrm>
            <a:off x="0" y="2629966"/>
            <a:ext cx="4859338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8" name="Google Shape;688;p17"/>
          <p:cNvSpPr/>
          <p:nvPr/>
        </p:nvSpPr>
        <p:spPr>
          <a:xfrm>
            <a:off x="0" y="5098733"/>
            <a:ext cx="4859338" cy="1705292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9" name="Google Shape;689;p17"/>
          <p:cNvSpPr/>
          <p:nvPr/>
        </p:nvSpPr>
        <p:spPr>
          <a:xfrm>
            <a:off x="0" y="5086032"/>
            <a:ext cx="4859338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0" name="Google Shape;690;p17"/>
          <p:cNvSpPr/>
          <p:nvPr/>
        </p:nvSpPr>
        <p:spPr>
          <a:xfrm>
            <a:off x="1941963" y="1640763"/>
            <a:ext cx="1000813" cy="78613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1" name="Google Shape;691;p17"/>
          <p:cNvSpPr/>
          <p:nvPr/>
        </p:nvSpPr>
        <p:spPr>
          <a:xfrm>
            <a:off x="1941965" y="1640764"/>
            <a:ext cx="1000811" cy="78613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645" y="0"/>
                </a:moveTo>
                <a:lnTo>
                  <a:pt x="694" y="33"/>
                </a:lnTo>
                <a:lnTo>
                  <a:pt x="206" y="262"/>
                </a:lnTo>
                <a:lnTo>
                  <a:pt x="26" y="883"/>
                </a:lnTo>
                <a:lnTo>
                  <a:pt x="0" y="2094"/>
                </a:lnTo>
                <a:lnTo>
                  <a:pt x="0" y="19506"/>
                </a:lnTo>
                <a:lnTo>
                  <a:pt x="26" y="20717"/>
                </a:lnTo>
                <a:lnTo>
                  <a:pt x="206" y="21338"/>
                </a:lnTo>
                <a:lnTo>
                  <a:pt x="694" y="21567"/>
                </a:lnTo>
                <a:lnTo>
                  <a:pt x="1645" y="21600"/>
                </a:lnTo>
                <a:lnTo>
                  <a:pt x="19955" y="21600"/>
                </a:lnTo>
                <a:lnTo>
                  <a:pt x="20906" y="21567"/>
                </a:lnTo>
                <a:lnTo>
                  <a:pt x="21394" y="21338"/>
                </a:lnTo>
                <a:lnTo>
                  <a:pt x="21574" y="20717"/>
                </a:lnTo>
                <a:lnTo>
                  <a:pt x="21600" y="19506"/>
                </a:lnTo>
                <a:lnTo>
                  <a:pt x="21600" y="2094"/>
                </a:lnTo>
                <a:lnTo>
                  <a:pt x="21574" y="883"/>
                </a:lnTo>
                <a:lnTo>
                  <a:pt x="21394" y="262"/>
                </a:lnTo>
                <a:lnTo>
                  <a:pt x="20906" y="33"/>
                </a:lnTo>
                <a:lnTo>
                  <a:pt x="19955" y="0"/>
                </a:lnTo>
                <a:lnTo>
                  <a:pt x="1645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2" name="Google Shape;692;p17"/>
          <p:cNvSpPr txBox="1"/>
          <p:nvPr/>
        </p:nvSpPr>
        <p:spPr>
          <a:xfrm>
            <a:off x="945708" y="1884997"/>
            <a:ext cx="745492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algn="ctr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to select the </a:t>
            </a:r>
            <a:r>
              <a:rPr lang="en-US" sz="900" b="1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Apple.</a:t>
            </a:r>
            <a:endParaRPr b="1" dirty="0"/>
          </a:p>
        </p:txBody>
      </p:sp>
      <p:sp>
        <p:nvSpPr>
          <p:cNvPr id="693" name="Google Shape;693;p17"/>
          <p:cNvSpPr/>
          <p:nvPr/>
        </p:nvSpPr>
        <p:spPr>
          <a:xfrm>
            <a:off x="1442527" y="3100883"/>
            <a:ext cx="1578962" cy="1802554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4" name="Google Shape;694;p17"/>
          <p:cNvSpPr txBox="1"/>
          <p:nvPr/>
        </p:nvSpPr>
        <p:spPr>
          <a:xfrm>
            <a:off x="2747169" y="3419158"/>
            <a:ext cx="1740805" cy="16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Bowl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from the menu.</a:t>
            </a:r>
            <a:endParaRPr dirty="0"/>
          </a:p>
        </p:txBody>
      </p:sp>
      <p:sp>
        <p:nvSpPr>
          <p:cNvPr id="695" name="Google Shape;695;p17"/>
          <p:cNvSpPr txBox="1">
            <a:spLocks noGrp="1"/>
          </p:cNvSpPr>
          <p:nvPr>
            <p:ph type="title"/>
          </p:nvPr>
        </p:nvSpPr>
        <p:spPr>
          <a:xfrm>
            <a:off x="359568" y="419388"/>
            <a:ext cx="4046690" cy="5924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SzPts val="2400"/>
            </a:pPr>
            <a:r>
              <a:rPr lang="en-US" sz="2400" dirty="0"/>
              <a:t>Catch It!</a:t>
            </a:r>
            <a:endParaRPr sz="2400" dirty="0"/>
          </a:p>
          <a:p>
            <a:pPr indent="12700">
              <a:spcBef>
                <a:spcPts val="100"/>
              </a:spcBef>
              <a:buSzPts val="1000"/>
            </a:pPr>
            <a:r>
              <a:rPr lang="en-US" sz="1000" b="0" dirty="0" err="1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dirty="0"/>
          </a:p>
        </p:txBody>
      </p:sp>
      <p:sp>
        <p:nvSpPr>
          <p:cNvPr id="696" name="Google Shape;696;p17"/>
          <p:cNvSpPr txBox="1"/>
          <p:nvPr/>
        </p:nvSpPr>
        <p:spPr>
          <a:xfrm>
            <a:off x="143669" y="1237320"/>
            <a:ext cx="4572000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Clr>
                <a:srgbClr val="00A1CB"/>
              </a:buClr>
              <a:buSzPts val="1400"/>
            </a:pPr>
            <a:r>
              <a:rPr lang="en-US" sz="1400" b="1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 dirty="0"/>
          </a:p>
        </p:txBody>
      </p:sp>
      <p:sp>
        <p:nvSpPr>
          <p:cNvPr id="697" name="Google Shape;697;p17"/>
          <p:cNvSpPr txBox="1"/>
          <p:nvPr/>
        </p:nvSpPr>
        <p:spPr>
          <a:xfrm>
            <a:off x="143669" y="2758779"/>
            <a:ext cx="4572000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Clr>
                <a:srgbClr val="939598"/>
              </a:buClr>
              <a:buSzPts val="1400"/>
            </a:pPr>
            <a:r>
              <a:rPr lang="en-US" sz="1400" b="1" dirty="0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 dirty="0"/>
          </a:p>
        </p:txBody>
      </p:sp>
      <p:sp>
        <p:nvSpPr>
          <p:cNvPr id="698" name="Google Shape;698;p17"/>
          <p:cNvSpPr txBox="1"/>
          <p:nvPr/>
        </p:nvSpPr>
        <p:spPr>
          <a:xfrm>
            <a:off x="143669" y="5212421"/>
            <a:ext cx="4572000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Clr>
                <a:srgbClr val="00A1CB"/>
              </a:buClr>
              <a:buSzPts val="1400"/>
            </a:pPr>
            <a:r>
              <a:rPr lang="en-US" sz="1400" b="1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TIP</a:t>
            </a:r>
            <a:endParaRPr dirty="0"/>
          </a:p>
        </p:txBody>
      </p:sp>
      <p:sp>
        <p:nvSpPr>
          <p:cNvPr id="699" name="Google Shape;699;p17"/>
          <p:cNvSpPr txBox="1"/>
          <p:nvPr/>
        </p:nvSpPr>
        <p:spPr>
          <a:xfrm>
            <a:off x="1791361" y="5971221"/>
            <a:ext cx="1277621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algn="ctr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Then choose a sound from the Sounds Library.</a:t>
            </a:r>
            <a:endParaRPr dirty="0"/>
          </a:p>
        </p:txBody>
      </p:sp>
      <p:sp>
        <p:nvSpPr>
          <p:cNvPr id="700" name="Google Shape;700;p17"/>
          <p:cNvSpPr txBox="1"/>
          <p:nvPr/>
        </p:nvSpPr>
        <p:spPr>
          <a:xfrm>
            <a:off x="390092" y="5815912"/>
            <a:ext cx="1176657" cy="409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algn="ctr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Sounds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tab if you want to add a different sound.</a:t>
            </a:r>
            <a:endParaRPr dirty="0"/>
          </a:p>
        </p:txBody>
      </p:sp>
      <p:sp>
        <p:nvSpPr>
          <p:cNvPr id="701" name="Google Shape;701;p17"/>
          <p:cNvSpPr/>
          <p:nvPr/>
        </p:nvSpPr>
        <p:spPr>
          <a:xfrm>
            <a:off x="2494440" y="3508375"/>
            <a:ext cx="227329" cy="23336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10139" y="0"/>
                </a:lnTo>
                <a:lnTo>
                  <a:pt x="2160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2" name="Google Shape;702;p17"/>
          <p:cNvSpPr txBox="1"/>
          <p:nvPr/>
        </p:nvSpPr>
        <p:spPr>
          <a:xfrm>
            <a:off x="3016246" y="3929114"/>
            <a:ext cx="157896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sound.</a:t>
            </a:r>
            <a:endParaRPr dirty="0"/>
          </a:p>
        </p:txBody>
      </p:sp>
      <p:cxnSp>
        <p:nvCxnSpPr>
          <p:cNvPr id="703" name="Google Shape;703;p17"/>
          <p:cNvCxnSpPr/>
          <p:nvPr/>
        </p:nvCxnSpPr>
        <p:spPr>
          <a:xfrm>
            <a:off x="2827437" y="4000552"/>
            <a:ext cx="164098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04" name="Google Shape;704;p17"/>
          <p:cNvSpPr/>
          <p:nvPr/>
        </p:nvSpPr>
        <p:spPr>
          <a:xfrm>
            <a:off x="2223471" y="5542978"/>
            <a:ext cx="412395" cy="412395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5" name="Google Shape;705;p17"/>
          <p:cNvSpPr/>
          <p:nvPr/>
        </p:nvSpPr>
        <p:spPr>
          <a:xfrm>
            <a:off x="2223471" y="5542978"/>
            <a:ext cx="412395" cy="41239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1600"/>
                </a:moveTo>
                <a:lnTo>
                  <a:pt x="13276" y="21315"/>
                </a:lnTo>
                <a:lnTo>
                  <a:pt x="15550" y="20502"/>
                </a:lnTo>
                <a:lnTo>
                  <a:pt x="17555" y="19227"/>
                </a:lnTo>
                <a:lnTo>
                  <a:pt x="19227" y="17555"/>
                </a:lnTo>
                <a:lnTo>
                  <a:pt x="20502" y="15550"/>
                </a:lnTo>
                <a:lnTo>
                  <a:pt x="21315" y="13276"/>
                </a:lnTo>
                <a:lnTo>
                  <a:pt x="21600" y="10800"/>
                </a:lnTo>
                <a:lnTo>
                  <a:pt x="21315" y="8324"/>
                </a:lnTo>
                <a:lnTo>
                  <a:pt x="20502" y="6050"/>
                </a:lnTo>
                <a:lnTo>
                  <a:pt x="19227" y="4045"/>
                </a:lnTo>
                <a:lnTo>
                  <a:pt x="17555" y="2373"/>
                </a:lnTo>
                <a:lnTo>
                  <a:pt x="15550" y="1098"/>
                </a:lnTo>
                <a:lnTo>
                  <a:pt x="13276" y="285"/>
                </a:lnTo>
                <a:lnTo>
                  <a:pt x="10800" y="0"/>
                </a:lnTo>
                <a:lnTo>
                  <a:pt x="8324" y="285"/>
                </a:lnTo>
                <a:lnTo>
                  <a:pt x="6050" y="1098"/>
                </a:lnTo>
                <a:lnTo>
                  <a:pt x="4045" y="2373"/>
                </a:lnTo>
                <a:lnTo>
                  <a:pt x="2373" y="4045"/>
                </a:lnTo>
                <a:lnTo>
                  <a:pt x="1098" y="6050"/>
                </a:lnTo>
                <a:lnTo>
                  <a:pt x="285" y="8324"/>
                </a:lnTo>
                <a:lnTo>
                  <a:pt x="0" y="10800"/>
                </a:lnTo>
                <a:lnTo>
                  <a:pt x="285" y="13276"/>
                </a:lnTo>
                <a:lnTo>
                  <a:pt x="1098" y="15550"/>
                </a:lnTo>
                <a:lnTo>
                  <a:pt x="2373" y="17555"/>
                </a:lnTo>
                <a:lnTo>
                  <a:pt x="4045" y="19227"/>
                </a:lnTo>
                <a:lnTo>
                  <a:pt x="6050" y="20502"/>
                </a:lnTo>
                <a:lnTo>
                  <a:pt x="8324" y="21315"/>
                </a:lnTo>
                <a:lnTo>
                  <a:pt x="10800" y="2160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6" name="Google Shape;706;p17"/>
          <p:cNvSpPr/>
          <p:nvPr/>
        </p:nvSpPr>
        <p:spPr>
          <a:xfrm>
            <a:off x="657689" y="5580926"/>
            <a:ext cx="640741" cy="205741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7" name="Google Shape;707;p17"/>
          <p:cNvSpPr/>
          <p:nvPr/>
        </p:nvSpPr>
        <p:spPr>
          <a:xfrm>
            <a:off x="657697" y="5580916"/>
            <a:ext cx="640728" cy="20575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21600"/>
                </a:moveTo>
                <a:lnTo>
                  <a:pt x="21600" y="9739"/>
                </a:lnTo>
                <a:lnTo>
                  <a:pt x="21388" y="5972"/>
                </a:lnTo>
                <a:lnTo>
                  <a:pt x="20809" y="2889"/>
                </a:lnTo>
                <a:lnTo>
                  <a:pt x="19950" y="797"/>
                </a:lnTo>
                <a:lnTo>
                  <a:pt x="18897" y="0"/>
                </a:lnTo>
                <a:lnTo>
                  <a:pt x="2305" y="11"/>
                </a:lnTo>
                <a:lnTo>
                  <a:pt x="1394" y="1140"/>
                </a:lnTo>
                <a:lnTo>
                  <a:pt x="663" y="3271"/>
                </a:lnTo>
                <a:lnTo>
                  <a:pt x="177" y="6175"/>
                </a:lnTo>
                <a:lnTo>
                  <a:pt x="0" y="9623"/>
                </a:lnTo>
                <a:lnTo>
                  <a:pt x="0" y="9662"/>
                </a:lnTo>
                <a:lnTo>
                  <a:pt x="1" y="9699"/>
                </a:lnTo>
                <a:lnTo>
                  <a:pt x="1" y="9739"/>
                </a:ln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8" name="Google Shape;708;p17"/>
          <p:cNvSpPr/>
          <p:nvPr/>
        </p:nvSpPr>
        <p:spPr>
          <a:xfrm>
            <a:off x="677683" y="3221037"/>
            <a:ext cx="484074" cy="49585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200" y="0"/>
                </a:moveTo>
                <a:lnTo>
                  <a:pt x="3400" y="0"/>
                </a:lnTo>
                <a:lnTo>
                  <a:pt x="1434" y="52"/>
                </a:lnTo>
                <a:lnTo>
                  <a:pt x="425" y="415"/>
                </a:lnTo>
                <a:lnTo>
                  <a:pt x="53" y="1400"/>
                </a:lnTo>
                <a:lnTo>
                  <a:pt x="0" y="3319"/>
                </a:lnTo>
                <a:lnTo>
                  <a:pt x="0" y="18281"/>
                </a:lnTo>
                <a:lnTo>
                  <a:pt x="53" y="20200"/>
                </a:lnTo>
                <a:lnTo>
                  <a:pt x="425" y="21185"/>
                </a:lnTo>
                <a:lnTo>
                  <a:pt x="1434" y="21548"/>
                </a:lnTo>
                <a:lnTo>
                  <a:pt x="3400" y="21600"/>
                </a:lnTo>
                <a:lnTo>
                  <a:pt x="18200" y="21600"/>
                </a:lnTo>
                <a:lnTo>
                  <a:pt x="20166" y="21548"/>
                </a:lnTo>
                <a:lnTo>
                  <a:pt x="21175" y="21185"/>
                </a:lnTo>
                <a:lnTo>
                  <a:pt x="21547" y="20200"/>
                </a:lnTo>
                <a:lnTo>
                  <a:pt x="21600" y="18281"/>
                </a:lnTo>
                <a:lnTo>
                  <a:pt x="21600" y="3319"/>
                </a:lnTo>
                <a:lnTo>
                  <a:pt x="21547" y="1400"/>
                </a:lnTo>
                <a:lnTo>
                  <a:pt x="21175" y="415"/>
                </a:lnTo>
                <a:lnTo>
                  <a:pt x="20166" y="52"/>
                </a:lnTo>
                <a:lnTo>
                  <a:pt x="1820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9" name="Google Shape;709;p17"/>
          <p:cNvSpPr/>
          <p:nvPr/>
        </p:nvSpPr>
        <p:spPr>
          <a:xfrm>
            <a:off x="677683" y="3221037"/>
            <a:ext cx="484074" cy="49585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400" y="0"/>
                </a:moveTo>
                <a:lnTo>
                  <a:pt x="1434" y="52"/>
                </a:lnTo>
                <a:lnTo>
                  <a:pt x="425" y="415"/>
                </a:lnTo>
                <a:lnTo>
                  <a:pt x="53" y="1400"/>
                </a:lnTo>
                <a:lnTo>
                  <a:pt x="0" y="3319"/>
                </a:lnTo>
                <a:lnTo>
                  <a:pt x="0" y="18281"/>
                </a:lnTo>
                <a:lnTo>
                  <a:pt x="53" y="20200"/>
                </a:lnTo>
                <a:lnTo>
                  <a:pt x="425" y="21185"/>
                </a:lnTo>
                <a:lnTo>
                  <a:pt x="1434" y="21548"/>
                </a:lnTo>
                <a:lnTo>
                  <a:pt x="3400" y="21600"/>
                </a:lnTo>
                <a:lnTo>
                  <a:pt x="18200" y="21600"/>
                </a:lnTo>
                <a:lnTo>
                  <a:pt x="20166" y="21548"/>
                </a:lnTo>
                <a:lnTo>
                  <a:pt x="21175" y="21185"/>
                </a:lnTo>
                <a:lnTo>
                  <a:pt x="21547" y="20200"/>
                </a:lnTo>
                <a:lnTo>
                  <a:pt x="21600" y="18281"/>
                </a:lnTo>
                <a:lnTo>
                  <a:pt x="21600" y="3319"/>
                </a:lnTo>
                <a:lnTo>
                  <a:pt x="21547" y="1400"/>
                </a:lnTo>
                <a:lnTo>
                  <a:pt x="21175" y="415"/>
                </a:lnTo>
                <a:lnTo>
                  <a:pt x="20166" y="52"/>
                </a:lnTo>
                <a:lnTo>
                  <a:pt x="18200" y="0"/>
                </a:lnTo>
                <a:lnTo>
                  <a:pt x="34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0" name="Google Shape;710;p17"/>
          <p:cNvSpPr txBox="1"/>
          <p:nvPr/>
        </p:nvSpPr>
        <p:spPr>
          <a:xfrm>
            <a:off x="809834" y="3580221"/>
            <a:ext cx="220980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231F20"/>
              </a:buClr>
              <a:buSzPts val="600"/>
            </a:pPr>
            <a:r>
              <a:rPr lang="en-US" sz="60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Apple</a:t>
            </a:r>
            <a:endParaRPr/>
          </a:p>
        </p:txBody>
      </p:sp>
      <p:sp>
        <p:nvSpPr>
          <p:cNvPr id="711" name="Google Shape;711;p17"/>
          <p:cNvSpPr/>
          <p:nvPr/>
        </p:nvSpPr>
        <p:spPr>
          <a:xfrm>
            <a:off x="747001" y="3239627"/>
            <a:ext cx="346597" cy="287335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2" name="Google Shape;712;p17"/>
          <p:cNvSpPr txBox="1"/>
          <p:nvPr/>
        </p:nvSpPr>
        <p:spPr>
          <a:xfrm>
            <a:off x="3465268" y="5818822"/>
            <a:ext cx="956311" cy="409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algn="ctr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Code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tab when you want to add more blocks.</a:t>
            </a:r>
            <a:endParaRPr dirty="0"/>
          </a:p>
        </p:txBody>
      </p:sp>
      <p:sp>
        <p:nvSpPr>
          <p:cNvPr id="713" name="Google Shape;713;p17"/>
          <p:cNvSpPr/>
          <p:nvPr/>
        </p:nvSpPr>
        <p:spPr>
          <a:xfrm>
            <a:off x="3663183" y="5581447"/>
            <a:ext cx="560147" cy="205219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4" name="Google Shape;714;p17"/>
          <p:cNvSpPr/>
          <p:nvPr/>
        </p:nvSpPr>
        <p:spPr>
          <a:xfrm>
            <a:off x="3663177" y="5581450"/>
            <a:ext cx="560160" cy="20522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21600"/>
                </a:moveTo>
                <a:lnTo>
                  <a:pt x="21600" y="9135"/>
                </a:lnTo>
                <a:lnTo>
                  <a:pt x="21345" y="5602"/>
                </a:lnTo>
                <a:lnTo>
                  <a:pt x="20648" y="2710"/>
                </a:lnTo>
                <a:lnTo>
                  <a:pt x="19614" y="747"/>
                </a:lnTo>
                <a:lnTo>
                  <a:pt x="18346" y="0"/>
                </a:lnTo>
                <a:lnTo>
                  <a:pt x="2776" y="9"/>
                </a:lnTo>
                <a:lnTo>
                  <a:pt x="1679" y="1068"/>
                </a:lnTo>
                <a:lnTo>
                  <a:pt x="798" y="3067"/>
                </a:lnTo>
                <a:lnTo>
                  <a:pt x="213" y="5792"/>
                </a:lnTo>
                <a:lnTo>
                  <a:pt x="0" y="9027"/>
                </a:lnTo>
                <a:lnTo>
                  <a:pt x="0" y="9064"/>
                </a:lnTo>
                <a:lnTo>
                  <a:pt x="2" y="9099"/>
                </a:lnTo>
                <a:lnTo>
                  <a:pt x="2" y="9135"/>
                </a:ln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15" name="Google Shape;715;p17"/>
          <p:cNvCxnSpPr/>
          <p:nvPr/>
        </p:nvCxnSpPr>
        <p:spPr>
          <a:xfrm>
            <a:off x="3263106" y="5533134"/>
            <a:ext cx="1" cy="825501"/>
          </a:xfrm>
          <a:prstGeom prst="straightConnector1">
            <a:avLst/>
          </a:pr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16" name="Google Shape;716;p17"/>
          <p:cNvCxnSpPr/>
          <p:nvPr/>
        </p:nvCxnSpPr>
        <p:spPr>
          <a:xfrm>
            <a:off x="1795939" y="2062162"/>
            <a:ext cx="261622" cy="0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p18"/>
          <p:cNvSpPr/>
          <p:nvPr/>
        </p:nvSpPr>
        <p:spPr>
          <a:xfrm>
            <a:off x="0" y="-1"/>
            <a:ext cx="4859338" cy="6804025"/>
          </a:xfrm>
          <a:prstGeom prst="rect">
            <a:avLst/>
          </a:prstGeom>
          <a:solidFill>
            <a:srgbClr val="00B4D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2" name="Google Shape;722;p18"/>
          <p:cNvSpPr/>
          <p:nvPr/>
        </p:nvSpPr>
        <p:spPr>
          <a:xfrm>
            <a:off x="785013" y="1306513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3" name="Google Shape;723;p18"/>
          <p:cNvSpPr/>
          <p:nvPr/>
        </p:nvSpPr>
        <p:spPr>
          <a:xfrm>
            <a:off x="785013" y="1306513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0094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4" name="Google Shape;724;p18"/>
          <p:cNvSpPr/>
          <p:nvPr/>
        </p:nvSpPr>
        <p:spPr>
          <a:xfrm>
            <a:off x="785013" y="1306513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0094B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5" name="Google Shape;725;p18"/>
          <p:cNvSpPr/>
          <p:nvPr/>
        </p:nvSpPr>
        <p:spPr>
          <a:xfrm>
            <a:off x="785013" y="1306513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0094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6" name="Google Shape;726;p18"/>
          <p:cNvSpPr txBox="1"/>
          <p:nvPr/>
        </p:nvSpPr>
        <p:spPr>
          <a:xfrm>
            <a:off x="842168" y="6098179"/>
            <a:ext cx="1336229" cy="1708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FFFFFF"/>
              </a:buClr>
              <a:buSzPts val="1000"/>
            </a:pPr>
            <a:r>
              <a:rPr lang="en-US" sz="10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Catch Game</a:t>
            </a:r>
            <a:endParaRPr dirty="0"/>
          </a:p>
        </p:txBody>
      </p:sp>
      <p:sp>
        <p:nvSpPr>
          <p:cNvPr id="727" name="Google Shape;727;p18"/>
          <p:cNvSpPr/>
          <p:nvPr/>
        </p:nvSpPr>
        <p:spPr>
          <a:xfrm>
            <a:off x="2277270" y="6069013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0094B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8" name="Google Shape;728;p18"/>
          <p:cNvSpPr/>
          <p:nvPr/>
        </p:nvSpPr>
        <p:spPr>
          <a:xfrm>
            <a:off x="3309433" y="6091698"/>
            <a:ext cx="694903" cy="25942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9" name="Google Shape;729;p18"/>
          <p:cNvSpPr txBox="1"/>
          <p:nvPr/>
        </p:nvSpPr>
        <p:spPr>
          <a:xfrm>
            <a:off x="2376518" y="6137036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FFFFFF"/>
              </a:buClr>
              <a:buSzPts val="1100"/>
            </a:pPr>
            <a:r>
              <a:rPr lang="en-US" sz="11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5</a:t>
            </a:r>
            <a:endParaRPr dirty="0"/>
          </a:p>
        </p:txBody>
      </p:sp>
      <p:sp>
        <p:nvSpPr>
          <p:cNvPr id="730" name="Google Shape;730;p18"/>
          <p:cNvSpPr txBox="1"/>
          <p:nvPr/>
        </p:nvSpPr>
        <p:spPr>
          <a:xfrm>
            <a:off x="842169" y="1383727"/>
            <a:ext cx="3162167" cy="400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algn="ctr">
              <a:lnSpc>
                <a:spcPct val="125000"/>
              </a:lnSpc>
              <a:buClr>
                <a:srgbClr val="FFFFFF"/>
              </a:buClr>
              <a:buSzPts val="1200"/>
            </a:pP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Add a point each time you catch the falling sprite.</a:t>
            </a:r>
            <a:endParaRPr dirty="0"/>
          </a:p>
        </p:txBody>
      </p:sp>
      <p:sp>
        <p:nvSpPr>
          <p:cNvPr id="731" name="Google Shape;731;p18"/>
          <p:cNvSpPr txBox="1">
            <a:spLocks noGrp="1"/>
          </p:cNvSpPr>
          <p:nvPr>
            <p:ph type="title"/>
          </p:nvPr>
        </p:nvSpPr>
        <p:spPr>
          <a:xfrm>
            <a:off x="143670" y="634726"/>
            <a:ext cx="4571999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SzPts val="2800"/>
            </a:pPr>
            <a:r>
              <a:rPr lang="en-US" sz="2400" dirty="0"/>
              <a:t>Keep Score</a:t>
            </a:r>
            <a:endParaRPr sz="2400" dirty="0"/>
          </a:p>
        </p:txBody>
      </p:sp>
      <p:sp>
        <p:nvSpPr>
          <p:cNvPr id="732" name="Google Shape;732;p18"/>
          <p:cNvSpPr/>
          <p:nvPr/>
        </p:nvSpPr>
        <p:spPr>
          <a:xfrm>
            <a:off x="1289475" y="2053311"/>
            <a:ext cx="2280400" cy="1719073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3" name="Google Shape;733;p18"/>
          <p:cNvSpPr/>
          <p:nvPr/>
        </p:nvSpPr>
        <p:spPr>
          <a:xfrm>
            <a:off x="1289463" y="2053310"/>
            <a:ext cx="2280412" cy="1719074"/>
          </a:xfrm>
          <a:prstGeom prst="rect">
            <a:avLst/>
          </a:prstGeom>
          <a:noFill/>
          <a:ln w="12700" cap="flat" cmpd="sng">
            <a:solidFill>
              <a:srgbClr val="0094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4" name="Google Shape;734;p18"/>
          <p:cNvSpPr/>
          <p:nvPr/>
        </p:nvSpPr>
        <p:spPr>
          <a:xfrm>
            <a:off x="1322946" y="2083382"/>
            <a:ext cx="608997" cy="131018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5" name="Google Shape;735;p18"/>
          <p:cNvSpPr/>
          <p:nvPr/>
        </p:nvSpPr>
        <p:spPr>
          <a:xfrm>
            <a:off x="1322946" y="2083388"/>
            <a:ext cx="608991" cy="13101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303" y="21600"/>
                </a:moveTo>
                <a:lnTo>
                  <a:pt x="1297" y="21600"/>
                </a:lnTo>
                <a:lnTo>
                  <a:pt x="794" y="21205"/>
                </a:lnTo>
                <a:lnTo>
                  <a:pt x="381" y="20131"/>
                </a:lnTo>
                <a:lnTo>
                  <a:pt x="102" y="18540"/>
                </a:lnTo>
                <a:lnTo>
                  <a:pt x="0" y="16598"/>
                </a:lnTo>
                <a:lnTo>
                  <a:pt x="0" y="5000"/>
                </a:lnTo>
                <a:lnTo>
                  <a:pt x="102" y="3059"/>
                </a:lnTo>
                <a:lnTo>
                  <a:pt x="381" y="1469"/>
                </a:lnTo>
                <a:lnTo>
                  <a:pt x="794" y="395"/>
                </a:lnTo>
                <a:lnTo>
                  <a:pt x="1297" y="0"/>
                </a:lnTo>
                <a:lnTo>
                  <a:pt x="20303" y="0"/>
                </a:lnTo>
                <a:lnTo>
                  <a:pt x="20806" y="395"/>
                </a:lnTo>
                <a:lnTo>
                  <a:pt x="21219" y="1469"/>
                </a:lnTo>
                <a:lnTo>
                  <a:pt x="21498" y="3059"/>
                </a:lnTo>
                <a:lnTo>
                  <a:pt x="21600" y="5000"/>
                </a:lnTo>
                <a:lnTo>
                  <a:pt x="21600" y="16598"/>
                </a:lnTo>
                <a:lnTo>
                  <a:pt x="21498" y="18540"/>
                </a:lnTo>
                <a:lnTo>
                  <a:pt x="21219" y="20131"/>
                </a:lnTo>
                <a:lnTo>
                  <a:pt x="20806" y="21205"/>
                </a:lnTo>
                <a:lnTo>
                  <a:pt x="20303" y="21600"/>
                </a:lnTo>
                <a:close/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36" name="Google Shape;736;p18"/>
          <p:cNvGrpSpPr/>
          <p:nvPr/>
        </p:nvGrpSpPr>
        <p:grpSpPr>
          <a:xfrm>
            <a:off x="3889470" y="578988"/>
            <a:ext cx="598505" cy="625863"/>
            <a:chOff x="0" y="0"/>
            <a:chExt cx="598504" cy="625861"/>
          </a:xfrm>
        </p:grpSpPr>
        <p:sp>
          <p:nvSpPr>
            <p:cNvPr id="737" name="Google Shape;737;p18"/>
            <p:cNvSpPr/>
            <p:nvPr/>
          </p:nvSpPr>
          <p:spPr>
            <a:xfrm>
              <a:off x="0" y="76981"/>
              <a:ext cx="598504" cy="5488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83" y="0"/>
                  </a:moveTo>
                  <a:lnTo>
                    <a:pt x="4060" y="308"/>
                  </a:lnTo>
                  <a:lnTo>
                    <a:pt x="2731" y="1075"/>
                  </a:lnTo>
                  <a:lnTo>
                    <a:pt x="1568" y="2299"/>
                  </a:lnTo>
                  <a:lnTo>
                    <a:pt x="376" y="4571"/>
                  </a:lnTo>
                  <a:lnTo>
                    <a:pt x="0" y="7120"/>
                  </a:lnTo>
                  <a:lnTo>
                    <a:pt x="175" y="9199"/>
                  </a:lnTo>
                  <a:lnTo>
                    <a:pt x="551" y="11163"/>
                  </a:lnTo>
                  <a:lnTo>
                    <a:pt x="1125" y="13011"/>
                  </a:lnTo>
                  <a:lnTo>
                    <a:pt x="1895" y="14744"/>
                  </a:lnTo>
                  <a:lnTo>
                    <a:pt x="2858" y="16360"/>
                  </a:lnTo>
                  <a:lnTo>
                    <a:pt x="4011" y="17859"/>
                  </a:lnTo>
                  <a:lnTo>
                    <a:pt x="5351" y="19239"/>
                  </a:lnTo>
                  <a:lnTo>
                    <a:pt x="6876" y="20501"/>
                  </a:lnTo>
                  <a:lnTo>
                    <a:pt x="8401" y="21203"/>
                  </a:lnTo>
                  <a:lnTo>
                    <a:pt x="10092" y="21533"/>
                  </a:lnTo>
                  <a:lnTo>
                    <a:pt x="10960" y="21600"/>
                  </a:lnTo>
                  <a:lnTo>
                    <a:pt x="11837" y="21589"/>
                  </a:lnTo>
                  <a:lnTo>
                    <a:pt x="12718" y="21553"/>
                  </a:lnTo>
                  <a:lnTo>
                    <a:pt x="13598" y="21545"/>
                  </a:lnTo>
                  <a:lnTo>
                    <a:pt x="15334" y="21233"/>
                  </a:lnTo>
                  <a:lnTo>
                    <a:pt x="16774" y="20193"/>
                  </a:lnTo>
                  <a:lnTo>
                    <a:pt x="17961" y="18782"/>
                  </a:lnTo>
                  <a:lnTo>
                    <a:pt x="18998" y="17304"/>
                  </a:lnTo>
                  <a:lnTo>
                    <a:pt x="19876" y="15758"/>
                  </a:lnTo>
                  <a:lnTo>
                    <a:pt x="20585" y="14141"/>
                  </a:lnTo>
                  <a:lnTo>
                    <a:pt x="21115" y="12450"/>
                  </a:lnTo>
                  <a:lnTo>
                    <a:pt x="21456" y="10682"/>
                  </a:lnTo>
                  <a:lnTo>
                    <a:pt x="21600" y="8836"/>
                  </a:lnTo>
                  <a:lnTo>
                    <a:pt x="21536" y="6908"/>
                  </a:lnTo>
                  <a:lnTo>
                    <a:pt x="21147" y="4985"/>
                  </a:lnTo>
                  <a:lnTo>
                    <a:pt x="20377" y="3350"/>
                  </a:lnTo>
                  <a:lnTo>
                    <a:pt x="19286" y="2040"/>
                  </a:lnTo>
                  <a:lnTo>
                    <a:pt x="19241" y="2009"/>
                  </a:lnTo>
                  <a:lnTo>
                    <a:pt x="9808" y="2009"/>
                  </a:lnTo>
                  <a:lnTo>
                    <a:pt x="9756" y="1975"/>
                  </a:lnTo>
                  <a:lnTo>
                    <a:pt x="9664" y="1937"/>
                  </a:lnTo>
                  <a:lnTo>
                    <a:pt x="9601" y="1868"/>
                  </a:lnTo>
                  <a:lnTo>
                    <a:pt x="8325" y="777"/>
                  </a:lnTo>
                  <a:lnTo>
                    <a:pt x="6928" y="155"/>
                  </a:lnTo>
                  <a:lnTo>
                    <a:pt x="5483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8" name="Google Shape;738;p18"/>
            <p:cNvSpPr/>
            <p:nvPr/>
          </p:nvSpPr>
          <p:spPr>
            <a:xfrm>
              <a:off x="271754" y="0"/>
              <a:ext cx="261394" cy="1280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92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0248" y="19835"/>
                  </a:lnTo>
                  <a:lnTo>
                    <a:pt x="2376" y="19835"/>
                  </a:lnTo>
                  <a:lnTo>
                    <a:pt x="2742" y="16818"/>
                  </a:lnTo>
                  <a:lnTo>
                    <a:pt x="3082" y="13975"/>
                  </a:lnTo>
                  <a:lnTo>
                    <a:pt x="3420" y="11257"/>
                  </a:lnTo>
                  <a:lnTo>
                    <a:pt x="3776" y="8612"/>
                  </a:lnTo>
                  <a:lnTo>
                    <a:pt x="4140" y="5327"/>
                  </a:lnTo>
                  <a:lnTo>
                    <a:pt x="3937" y="3190"/>
                  </a:lnTo>
                  <a:lnTo>
                    <a:pt x="2957" y="1612"/>
                  </a:lnTo>
                  <a:lnTo>
                    <a:pt x="992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9" name="Google Shape;739;p18"/>
            <p:cNvSpPr/>
            <p:nvPr/>
          </p:nvSpPr>
          <p:spPr>
            <a:xfrm>
              <a:off x="300507" y="88496"/>
              <a:ext cx="216281" cy="290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75" y="0"/>
                  </a:moveTo>
                  <a:lnTo>
                    <a:pt x="5618" y="7167"/>
                  </a:lnTo>
                  <a:lnTo>
                    <a:pt x="4310" y="10387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9608" y="12123"/>
                  </a:lnTo>
                  <a:lnTo>
                    <a:pt x="15293" y="1895"/>
                  </a:lnTo>
                  <a:lnTo>
                    <a:pt x="10575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40" name="Google Shape;740;p18"/>
          <p:cNvGrpSpPr/>
          <p:nvPr/>
        </p:nvGrpSpPr>
        <p:grpSpPr>
          <a:xfrm>
            <a:off x="3889470" y="578988"/>
            <a:ext cx="598505" cy="625863"/>
            <a:chOff x="0" y="0"/>
            <a:chExt cx="598504" cy="625861"/>
          </a:xfrm>
        </p:grpSpPr>
        <p:sp>
          <p:nvSpPr>
            <p:cNvPr id="741" name="Google Shape;741;p18"/>
            <p:cNvSpPr/>
            <p:nvPr/>
          </p:nvSpPr>
          <p:spPr>
            <a:xfrm>
              <a:off x="0" y="76981"/>
              <a:ext cx="598504" cy="5488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83" y="0"/>
                  </a:moveTo>
                  <a:lnTo>
                    <a:pt x="4060" y="308"/>
                  </a:lnTo>
                  <a:lnTo>
                    <a:pt x="2731" y="1075"/>
                  </a:lnTo>
                  <a:lnTo>
                    <a:pt x="1568" y="2299"/>
                  </a:lnTo>
                  <a:lnTo>
                    <a:pt x="376" y="4571"/>
                  </a:lnTo>
                  <a:lnTo>
                    <a:pt x="0" y="7120"/>
                  </a:lnTo>
                  <a:lnTo>
                    <a:pt x="175" y="9199"/>
                  </a:lnTo>
                  <a:lnTo>
                    <a:pt x="551" y="11163"/>
                  </a:lnTo>
                  <a:lnTo>
                    <a:pt x="1125" y="13011"/>
                  </a:lnTo>
                  <a:lnTo>
                    <a:pt x="1895" y="14744"/>
                  </a:lnTo>
                  <a:lnTo>
                    <a:pt x="2858" y="16360"/>
                  </a:lnTo>
                  <a:lnTo>
                    <a:pt x="4011" y="17859"/>
                  </a:lnTo>
                  <a:lnTo>
                    <a:pt x="5351" y="19239"/>
                  </a:lnTo>
                  <a:lnTo>
                    <a:pt x="6876" y="20501"/>
                  </a:lnTo>
                  <a:lnTo>
                    <a:pt x="8401" y="21203"/>
                  </a:lnTo>
                  <a:lnTo>
                    <a:pt x="10092" y="21533"/>
                  </a:lnTo>
                  <a:lnTo>
                    <a:pt x="10960" y="21600"/>
                  </a:lnTo>
                  <a:lnTo>
                    <a:pt x="11837" y="21589"/>
                  </a:lnTo>
                  <a:lnTo>
                    <a:pt x="12718" y="21553"/>
                  </a:lnTo>
                  <a:lnTo>
                    <a:pt x="13598" y="21545"/>
                  </a:lnTo>
                  <a:lnTo>
                    <a:pt x="15334" y="21233"/>
                  </a:lnTo>
                  <a:lnTo>
                    <a:pt x="16774" y="20193"/>
                  </a:lnTo>
                  <a:lnTo>
                    <a:pt x="17961" y="18782"/>
                  </a:lnTo>
                  <a:lnTo>
                    <a:pt x="18998" y="17304"/>
                  </a:lnTo>
                  <a:lnTo>
                    <a:pt x="19876" y="15758"/>
                  </a:lnTo>
                  <a:lnTo>
                    <a:pt x="20585" y="14141"/>
                  </a:lnTo>
                  <a:lnTo>
                    <a:pt x="21115" y="12450"/>
                  </a:lnTo>
                  <a:lnTo>
                    <a:pt x="21456" y="10682"/>
                  </a:lnTo>
                  <a:lnTo>
                    <a:pt x="21600" y="8836"/>
                  </a:lnTo>
                  <a:lnTo>
                    <a:pt x="21536" y="6908"/>
                  </a:lnTo>
                  <a:lnTo>
                    <a:pt x="21147" y="4985"/>
                  </a:lnTo>
                  <a:lnTo>
                    <a:pt x="20377" y="3350"/>
                  </a:lnTo>
                  <a:lnTo>
                    <a:pt x="19286" y="2040"/>
                  </a:lnTo>
                  <a:lnTo>
                    <a:pt x="19241" y="2009"/>
                  </a:lnTo>
                  <a:lnTo>
                    <a:pt x="9808" y="2009"/>
                  </a:lnTo>
                  <a:lnTo>
                    <a:pt x="9756" y="1975"/>
                  </a:lnTo>
                  <a:lnTo>
                    <a:pt x="9664" y="1937"/>
                  </a:lnTo>
                  <a:lnTo>
                    <a:pt x="9601" y="1868"/>
                  </a:lnTo>
                  <a:lnTo>
                    <a:pt x="8325" y="777"/>
                  </a:lnTo>
                  <a:lnTo>
                    <a:pt x="6928" y="155"/>
                  </a:lnTo>
                  <a:lnTo>
                    <a:pt x="5483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2" name="Google Shape;742;p18"/>
            <p:cNvSpPr/>
            <p:nvPr/>
          </p:nvSpPr>
          <p:spPr>
            <a:xfrm>
              <a:off x="271754" y="0"/>
              <a:ext cx="261394" cy="1280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92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0248" y="19835"/>
                  </a:lnTo>
                  <a:lnTo>
                    <a:pt x="2376" y="19835"/>
                  </a:lnTo>
                  <a:lnTo>
                    <a:pt x="2742" y="16818"/>
                  </a:lnTo>
                  <a:lnTo>
                    <a:pt x="3082" y="13975"/>
                  </a:lnTo>
                  <a:lnTo>
                    <a:pt x="3420" y="11257"/>
                  </a:lnTo>
                  <a:lnTo>
                    <a:pt x="3776" y="8612"/>
                  </a:lnTo>
                  <a:lnTo>
                    <a:pt x="4140" y="5327"/>
                  </a:lnTo>
                  <a:lnTo>
                    <a:pt x="3937" y="3190"/>
                  </a:lnTo>
                  <a:lnTo>
                    <a:pt x="2957" y="1612"/>
                  </a:lnTo>
                  <a:lnTo>
                    <a:pt x="992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3" name="Google Shape;743;p18"/>
            <p:cNvSpPr/>
            <p:nvPr/>
          </p:nvSpPr>
          <p:spPr>
            <a:xfrm>
              <a:off x="300507" y="88496"/>
              <a:ext cx="216281" cy="290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75" y="0"/>
                  </a:moveTo>
                  <a:lnTo>
                    <a:pt x="5618" y="7167"/>
                  </a:lnTo>
                  <a:lnTo>
                    <a:pt x="4310" y="10387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9608" y="12123"/>
                  </a:lnTo>
                  <a:lnTo>
                    <a:pt x="15293" y="1895"/>
                  </a:lnTo>
                  <a:lnTo>
                    <a:pt x="10575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44" name="Google Shape;744;p18"/>
          <p:cNvGrpSpPr/>
          <p:nvPr/>
        </p:nvGrpSpPr>
        <p:grpSpPr>
          <a:xfrm>
            <a:off x="4051406" y="197372"/>
            <a:ext cx="149248" cy="309323"/>
            <a:chOff x="0" y="0"/>
            <a:chExt cx="149247" cy="309322"/>
          </a:xfrm>
        </p:grpSpPr>
        <p:sp>
          <p:nvSpPr>
            <p:cNvPr id="745" name="Google Shape;745;p18"/>
            <p:cNvSpPr/>
            <p:nvPr/>
          </p:nvSpPr>
          <p:spPr>
            <a:xfrm>
              <a:off x="105761" y="199047"/>
              <a:ext cx="43486" cy="11027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684" y="0"/>
                  </a:moveTo>
                  <a:lnTo>
                    <a:pt x="2271" y="714"/>
                  </a:lnTo>
                  <a:lnTo>
                    <a:pt x="0" y="2169"/>
                  </a:lnTo>
                  <a:lnTo>
                    <a:pt x="902" y="3617"/>
                  </a:lnTo>
                  <a:lnTo>
                    <a:pt x="3079" y="7425"/>
                  </a:lnTo>
                  <a:lnTo>
                    <a:pt x="4911" y="11293"/>
                  </a:lnTo>
                  <a:lnTo>
                    <a:pt x="6391" y="15207"/>
                  </a:lnTo>
                  <a:lnTo>
                    <a:pt x="7513" y="19152"/>
                  </a:lnTo>
                  <a:lnTo>
                    <a:pt x="7841" y="20550"/>
                  </a:lnTo>
                  <a:lnTo>
                    <a:pt x="10850" y="21600"/>
                  </a:lnTo>
                  <a:lnTo>
                    <a:pt x="14585" y="21600"/>
                  </a:lnTo>
                  <a:lnTo>
                    <a:pt x="14799" y="21595"/>
                  </a:lnTo>
                  <a:lnTo>
                    <a:pt x="18812" y="21451"/>
                  </a:lnTo>
                  <a:lnTo>
                    <a:pt x="21600" y="20137"/>
                  </a:lnTo>
                  <a:lnTo>
                    <a:pt x="21247" y="18655"/>
                  </a:lnTo>
                  <a:lnTo>
                    <a:pt x="18520" y="10405"/>
                  </a:lnTo>
                  <a:lnTo>
                    <a:pt x="14308" y="2343"/>
                  </a:lnTo>
                  <a:lnTo>
                    <a:pt x="13406" y="896"/>
                  </a:lnTo>
                  <a:lnTo>
                    <a:pt x="9684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6" name="Google Shape;746;p18"/>
            <p:cNvSpPr/>
            <p:nvPr/>
          </p:nvSpPr>
          <p:spPr>
            <a:xfrm>
              <a:off x="42058" y="46507"/>
              <a:ext cx="69038" cy="10313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780" y="0"/>
                  </a:moveTo>
                  <a:lnTo>
                    <a:pt x="664" y="1639"/>
                  </a:lnTo>
                  <a:lnTo>
                    <a:pt x="0" y="3410"/>
                  </a:lnTo>
                  <a:lnTo>
                    <a:pt x="1236" y="4774"/>
                  </a:lnTo>
                  <a:lnTo>
                    <a:pt x="4415" y="8441"/>
                  </a:lnTo>
                  <a:lnTo>
                    <a:pt x="7385" y="12178"/>
                  </a:lnTo>
                  <a:lnTo>
                    <a:pt x="10134" y="15974"/>
                  </a:lnTo>
                  <a:lnTo>
                    <a:pt x="12652" y="19815"/>
                  </a:lnTo>
                  <a:lnTo>
                    <a:pt x="13343" y="20927"/>
                  </a:lnTo>
                  <a:lnTo>
                    <a:pt x="14960" y="21600"/>
                  </a:lnTo>
                  <a:lnTo>
                    <a:pt x="17221" y="21600"/>
                  </a:lnTo>
                  <a:lnTo>
                    <a:pt x="17782" y="21531"/>
                  </a:lnTo>
                  <a:lnTo>
                    <a:pt x="20543" y="20773"/>
                  </a:lnTo>
                  <a:lnTo>
                    <a:pt x="21600" y="19089"/>
                  </a:lnTo>
                  <a:lnTo>
                    <a:pt x="20686" y="17616"/>
                  </a:lnTo>
                  <a:lnTo>
                    <a:pt x="15148" y="9587"/>
                  </a:lnTo>
                  <a:lnTo>
                    <a:pt x="8682" y="1806"/>
                  </a:lnTo>
                  <a:lnTo>
                    <a:pt x="7446" y="442"/>
                  </a:lnTo>
                  <a:lnTo>
                    <a:pt x="4780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7" name="Google Shape;747;p18"/>
            <p:cNvSpPr/>
            <p:nvPr/>
          </p:nvSpPr>
          <p:spPr>
            <a:xfrm>
              <a:off x="0" y="0"/>
              <a:ext cx="20239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2164" y="12690"/>
                  </a:lnTo>
                  <a:lnTo>
                    <a:pt x="6448" y="21600"/>
                  </a:lnTo>
                  <a:lnTo>
                    <a:pt x="14038" y="21600"/>
                  </a:lnTo>
                  <a:lnTo>
                    <a:pt x="17332" y="16464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48" name="Google Shape;748;p18"/>
          <p:cNvSpPr/>
          <p:nvPr/>
        </p:nvSpPr>
        <p:spPr>
          <a:xfrm>
            <a:off x="1289475" y="3941609"/>
            <a:ext cx="2280400" cy="1719073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9" name="Google Shape;749;p18"/>
          <p:cNvSpPr/>
          <p:nvPr/>
        </p:nvSpPr>
        <p:spPr>
          <a:xfrm>
            <a:off x="1289463" y="3941608"/>
            <a:ext cx="2280412" cy="1719074"/>
          </a:xfrm>
          <a:prstGeom prst="rect">
            <a:avLst/>
          </a:prstGeom>
          <a:noFill/>
          <a:ln w="12700" cap="flat" cmpd="sng">
            <a:solidFill>
              <a:srgbClr val="0094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0" name="Google Shape;750;p18"/>
          <p:cNvSpPr/>
          <p:nvPr/>
        </p:nvSpPr>
        <p:spPr>
          <a:xfrm>
            <a:off x="1322946" y="3975352"/>
            <a:ext cx="608997" cy="131026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1" name="Google Shape;751;p18"/>
          <p:cNvSpPr/>
          <p:nvPr/>
        </p:nvSpPr>
        <p:spPr>
          <a:xfrm>
            <a:off x="1322946" y="3975359"/>
            <a:ext cx="608991" cy="13101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303" y="21600"/>
                </a:moveTo>
                <a:lnTo>
                  <a:pt x="1297" y="21600"/>
                </a:lnTo>
                <a:lnTo>
                  <a:pt x="794" y="21205"/>
                </a:lnTo>
                <a:lnTo>
                  <a:pt x="381" y="20131"/>
                </a:lnTo>
                <a:lnTo>
                  <a:pt x="102" y="18540"/>
                </a:lnTo>
                <a:lnTo>
                  <a:pt x="0" y="16598"/>
                </a:lnTo>
                <a:lnTo>
                  <a:pt x="0" y="5000"/>
                </a:lnTo>
                <a:lnTo>
                  <a:pt x="102" y="3059"/>
                </a:lnTo>
                <a:lnTo>
                  <a:pt x="381" y="1469"/>
                </a:lnTo>
                <a:lnTo>
                  <a:pt x="794" y="395"/>
                </a:lnTo>
                <a:lnTo>
                  <a:pt x="1297" y="0"/>
                </a:lnTo>
                <a:lnTo>
                  <a:pt x="20303" y="0"/>
                </a:lnTo>
                <a:lnTo>
                  <a:pt x="20806" y="395"/>
                </a:lnTo>
                <a:lnTo>
                  <a:pt x="21219" y="1469"/>
                </a:lnTo>
                <a:lnTo>
                  <a:pt x="21498" y="3059"/>
                </a:lnTo>
                <a:lnTo>
                  <a:pt x="21600" y="5000"/>
                </a:lnTo>
                <a:lnTo>
                  <a:pt x="21600" y="16598"/>
                </a:lnTo>
                <a:lnTo>
                  <a:pt x="21498" y="18540"/>
                </a:lnTo>
                <a:lnTo>
                  <a:pt x="21219" y="20131"/>
                </a:lnTo>
                <a:lnTo>
                  <a:pt x="20806" y="21205"/>
                </a:lnTo>
                <a:lnTo>
                  <a:pt x="20303" y="21600"/>
                </a:lnTo>
                <a:close/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19"/>
          <p:cNvSpPr/>
          <p:nvPr/>
        </p:nvSpPr>
        <p:spPr>
          <a:xfrm>
            <a:off x="0" y="0"/>
            <a:ext cx="4859338" cy="1128712"/>
          </a:xfrm>
          <a:prstGeom prst="rect">
            <a:avLst/>
          </a:prstGeom>
          <a:solidFill>
            <a:srgbClr val="00B4D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57" name="Google Shape;757;p19"/>
          <p:cNvGrpSpPr/>
          <p:nvPr/>
        </p:nvGrpSpPr>
        <p:grpSpPr>
          <a:xfrm>
            <a:off x="3889470" y="578988"/>
            <a:ext cx="598505" cy="625863"/>
            <a:chOff x="0" y="0"/>
            <a:chExt cx="598504" cy="625861"/>
          </a:xfrm>
        </p:grpSpPr>
        <p:sp>
          <p:nvSpPr>
            <p:cNvPr id="758" name="Google Shape;758;p19"/>
            <p:cNvSpPr/>
            <p:nvPr/>
          </p:nvSpPr>
          <p:spPr>
            <a:xfrm>
              <a:off x="0" y="76981"/>
              <a:ext cx="598504" cy="5488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83" y="0"/>
                  </a:moveTo>
                  <a:lnTo>
                    <a:pt x="4060" y="308"/>
                  </a:lnTo>
                  <a:lnTo>
                    <a:pt x="2731" y="1075"/>
                  </a:lnTo>
                  <a:lnTo>
                    <a:pt x="1568" y="2299"/>
                  </a:lnTo>
                  <a:lnTo>
                    <a:pt x="376" y="4571"/>
                  </a:lnTo>
                  <a:lnTo>
                    <a:pt x="0" y="7120"/>
                  </a:lnTo>
                  <a:lnTo>
                    <a:pt x="175" y="9199"/>
                  </a:lnTo>
                  <a:lnTo>
                    <a:pt x="551" y="11163"/>
                  </a:lnTo>
                  <a:lnTo>
                    <a:pt x="1125" y="13011"/>
                  </a:lnTo>
                  <a:lnTo>
                    <a:pt x="1895" y="14744"/>
                  </a:lnTo>
                  <a:lnTo>
                    <a:pt x="2858" y="16360"/>
                  </a:lnTo>
                  <a:lnTo>
                    <a:pt x="4011" y="17859"/>
                  </a:lnTo>
                  <a:lnTo>
                    <a:pt x="5351" y="19239"/>
                  </a:lnTo>
                  <a:lnTo>
                    <a:pt x="6876" y="20501"/>
                  </a:lnTo>
                  <a:lnTo>
                    <a:pt x="8401" y="21203"/>
                  </a:lnTo>
                  <a:lnTo>
                    <a:pt x="10092" y="21533"/>
                  </a:lnTo>
                  <a:lnTo>
                    <a:pt x="10960" y="21600"/>
                  </a:lnTo>
                  <a:lnTo>
                    <a:pt x="11837" y="21589"/>
                  </a:lnTo>
                  <a:lnTo>
                    <a:pt x="12718" y="21553"/>
                  </a:lnTo>
                  <a:lnTo>
                    <a:pt x="13598" y="21545"/>
                  </a:lnTo>
                  <a:lnTo>
                    <a:pt x="15334" y="21233"/>
                  </a:lnTo>
                  <a:lnTo>
                    <a:pt x="16774" y="20193"/>
                  </a:lnTo>
                  <a:lnTo>
                    <a:pt x="17961" y="18782"/>
                  </a:lnTo>
                  <a:lnTo>
                    <a:pt x="18998" y="17304"/>
                  </a:lnTo>
                  <a:lnTo>
                    <a:pt x="19876" y="15758"/>
                  </a:lnTo>
                  <a:lnTo>
                    <a:pt x="20585" y="14141"/>
                  </a:lnTo>
                  <a:lnTo>
                    <a:pt x="21115" y="12450"/>
                  </a:lnTo>
                  <a:lnTo>
                    <a:pt x="21456" y="10682"/>
                  </a:lnTo>
                  <a:lnTo>
                    <a:pt x="21600" y="8836"/>
                  </a:lnTo>
                  <a:lnTo>
                    <a:pt x="21536" y="6908"/>
                  </a:lnTo>
                  <a:lnTo>
                    <a:pt x="21147" y="4985"/>
                  </a:lnTo>
                  <a:lnTo>
                    <a:pt x="20377" y="3350"/>
                  </a:lnTo>
                  <a:lnTo>
                    <a:pt x="19286" y="2040"/>
                  </a:lnTo>
                  <a:lnTo>
                    <a:pt x="19241" y="2009"/>
                  </a:lnTo>
                  <a:lnTo>
                    <a:pt x="9808" y="2009"/>
                  </a:lnTo>
                  <a:lnTo>
                    <a:pt x="9756" y="1975"/>
                  </a:lnTo>
                  <a:lnTo>
                    <a:pt x="9664" y="1937"/>
                  </a:lnTo>
                  <a:lnTo>
                    <a:pt x="9601" y="1868"/>
                  </a:lnTo>
                  <a:lnTo>
                    <a:pt x="8325" y="777"/>
                  </a:lnTo>
                  <a:lnTo>
                    <a:pt x="6928" y="155"/>
                  </a:lnTo>
                  <a:lnTo>
                    <a:pt x="5483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9" name="Google Shape;759;p19"/>
            <p:cNvSpPr/>
            <p:nvPr/>
          </p:nvSpPr>
          <p:spPr>
            <a:xfrm>
              <a:off x="271754" y="0"/>
              <a:ext cx="261394" cy="1280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92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0248" y="19835"/>
                  </a:lnTo>
                  <a:lnTo>
                    <a:pt x="2376" y="19835"/>
                  </a:lnTo>
                  <a:lnTo>
                    <a:pt x="2742" y="16818"/>
                  </a:lnTo>
                  <a:lnTo>
                    <a:pt x="3082" y="13975"/>
                  </a:lnTo>
                  <a:lnTo>
                    <a:pt x="3420" y="11257"/>
                  </a:lnTo>
                  <a:lnTo>
                    <a:pt x="3776" y="8612"/>
                  </a:lnTo>
                  <a:lnTo>
                    <a:pt x="4140" y="5327"/>
                  </a:lnTo>
                  <a:lnTo>
                    <a:pt x="3937" y="3190"/>
                  </a:lnTo>
                  <a:lnTo>
                    <a:pt x="2957" y="1612"/>
                  </a:lnTo>
                  <a:lnTo>
                    <a:pt x="992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0" name="Google Shape;760;p19"/>
            <p:cNvSpPr/>
            <p:nvPr/>
          </p:nvSpPr>
          <p:spPr>
            <a:xfrm>
              <a:off x="300507" y="88496"/>
              <a:ext cx="216281" cy="290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75" y="0"/>
                  </a:moveTo>
                  <a:lnTo>
                    <a:pt x="5618" y="7167"/>
                  </a:lnTo>
                  <a:lnTo>
                    <a:pt x="4310" y="10387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9608" y="12123"/>
                  </a:lnTo>
                  <a:lnTo>
                    <a:pt x="15293" y="1895"/>
                  </a:lnTo>
                  <a:lnTo>
                    <a:pt x="10575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61" name="Google Shape;761;p19"/>
          <p:cNvGrpSpPr/>
          <p:nvPr/>
        </p:nvGrpSpPr>
        <p:grpSpPr>
          <a:xfrm>
            <a:off x="3889470" y="578988"/>
            <a:ext cx="598505" cy="625863"/>
            <a:chOff x="0" y="0"/>
            <a:chExt cx="598504" cy="625861"/>
          </a:xfrm>
        </p:grpSpPr>
        <p:sp>
          <p:nvSpPr>
            <p:cNvPr id="762" name="Google Shape;762;p19"/>
            <p:cNvSpPr/>
            <p:nvPr/>
          </p:nvSpPr>
          <p:spPr>
            <a:xfrm>
              <a:off x="0" y="76981"/>
              <a:ext cx="598504" cy="5488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83" y="0"/>
                  </a:moveTo>
                  <a:lnTo>
                    <a:pt x="4060" y="308"/>
                  </a:lnTo>
                  <a:lnTo>
                    <a:pt x="2731" y="1075"/>
                  </a:lnTo>
                  <a:lnTo>
                    <a:pt x="1568" y="2299"/>
                  </a:lnTo>
                  <a:lnTo>
                    <a:pt x="376" y="4571"/>
                  </a:lnTo>
                  <a:lnTo>
                    <a:pt x="0" y="7120"/>
                  </a:lnTo>
                  <a:lnTo>
                    <a:pt x="175" y="9199"/>
                  </a:lnTo>
                  <a:lnTo>
                    <a:pt x="551" y="11163"/>
                  </a:lnTo>
                  <a:lnTo>
                    <a:pt x="1125" y="13011"/>
                  </a:lnTo>
                  <a:lnTo>
                    <a:pt x="1895" y="14744"/>
                  </a:lnTo>
                  <a:lnTo>
                    <a:pt x="2858" y="16360"/>
                  </a:lnTo>
                  <a:lnTo>
                    <a:pt x="4011" y="17859"/>
                  </a:lnTo>
                  <a:lnTo>
                    <a:pt x="5351" y="19239"/>
                  </a:lnTo>
                  <a:lnTo>
                    <a:pt x="6876" y="20501"/>
                  </a:lnTo>
                  <a:lnTo>
                    <a:pt x="8401" y="21203"/>
                  </a:lnTo>
                  <a:lnTo>
                    <a:pt x="10092" y="21533"/>
                  </a:lnTo>
                  <a:lnTo>
                    <a:pt x="10960" y="21600"/>
                  </a:lnTo>
                  <a:lnTo>
                    <a:pt x="11837" y="21589"/>
                  </a:lnTo>
                  <a:lnTo>
                    <a:pt x="12718" y="21553"/>
                  </a:lnTo>
                  <a:lnTo>
                    <a:pt x="13598" y="21545"/>
                  </a:lnTo>
                  <a:lnTo>
                    <a:pt x="15334" y="21233"/>
                  </a:lnTo>
                  <a:lnTo>
                    <a:pt x="16774" y="20193"/>
                  </a:lnTo>
                  <a:lnTo>
                    <a:pt x="17961" y="18782"/>
                  </a:lnTo>
                  <a:lnTo>
                    <a:pt x="18998" y="17304"/>
                  </a:lnTo>
                  <a:lnTo>
                    <a:pt x="19876" y="15758"/>
                  </a:lnTo>
                  <a:lnTo>
                    <a:pt x="20585" y="14141"/>
                  </a:lnTo>
                  <a:lnTo>
                    <a:pt x="21115" y="12450"/>
                  </a:lnTo>
                  <a:lnTo>
                    <a:pt x="21456" y="10682"/>
                  </a:lnTo>
                  <a:lnTo>
                    <a:pt x="21600" y="8836"/>
                  </a:lnTo>
                  <a:lnTo>
                    <a:pt x="21536" y="6908"/>
                  </a:lnTo>
                  <a:lnTo>
                    <a:pt x="21147" y="4985"/>
                  </a:lnTo>
                  <a:lnTo>
                    <a:pt x="20377" y="3350"/>
                  </a:lnTo>
                  <a:lnTo>
                    <a:pt x="19286" y="2040"/>
                  </a:lnTo>
                  <a:lnTo>
                    <a:pt x="19241" y="2009"/>
                  </a:lnTo>
                  <a:lnTo>
                    <a:pt x="9808" y="2009"/>
                  </a:lnTo>
                  <a:lnTo>
                    <a:pt x="9756" y="1975"/>
                  </a:lnTo>
                  <a:lnTo>
                    <a:pt x="9664" y="1937"/>
                  </a:lnTo>
                  <a:lnTo>
                    <a:pt x="9601" y="1868"/>
                  </a:lnTo>
                  <a:lnTo>
                    <a:pt x="8325" y="777"/>
                  </a:lnTo>
                  <a:lnTo>
                    <a:pt x="6928" y="155"/>
                  </a:lnTo>
                  <a:lnTo>
                    <a:pt x="5483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3" name="Google Shape;763;p19"/>
            <p:cNvSpPr/>
            <p:nvPr/>
          </p:nvSpPr>
          <p:spPr>
            <a:xfrm>
              <a:off x="271754" y="0"/>
              <a:ext cx="261394" cy="1280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92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0248" y="19835"/>
                  </a:lnTo>
                  <a:lnTo>
                    <a:pt x="2376" y="19835"/>
                  </a:lnTo>
                  <a:lnTo>
                    <a:pt x="2742" y="16818"/>
                  </a:lnTo>
                  <a:lnTo>
                    <a:pt x="3082" y="13975"/>
                  </a:lnTo>
                  <a:lnTo>
                    <a:pt x="3420" y="11257"/>
                  </a:lnTo>
                  <a:lnTo>
                    <a:pt x="3776" y="8612"/>
                  </a:lnTo>
                  <a:lnTo>
                    <a:pt x="4140" y="5327"/>
                  </a:lnTo>
                  <a:lnTo>
                    <a:pt x="3937" y="3190"/>
                  </a:lnTo>
                  <a:lnTo>
                    <a:pt x="2957" y="1612"/>
                  </a:lnTo>
                  <a:lnTo>
                    <a:pt x="992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4" name="Google Shape;764;p19"/>
            <p:cNvSpPr/>
            <p:nvPr/>
          </p:nvSpPr>
          <p:spPr>
            <a:xfrm>
              <a:off x="300507" y="88496"/>
              <a:ext cx="216281" cy="290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75" y="0"/>
                  </a:moveTo>
                  <a:lnTo>
                    <a:pt x="5618" y="7167"/>
                  </a:lnTo>
                  <a:lnTo>
                    <a:pt x="4310" y="10387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9608" y="12123"/>
                  </a:lnTo>
                  <a:lnTo>
                    <a:pt x="15293" y="1895"/>
                  </a:lnTo>
                  <a:lnTo>
                    <a:pt x="10575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65" name="Google Shape;765;p19"/>
          <p:cNvGrpSpPr/>
          <p:nvPr/>
        </p:nvGrpSpPr>
        <p:grpSpPr>
          <a:xfrm>
            <a:off x="4051406" y="197372"/>
            <a:ext cx="149248" cy="309323"/>
            <a:chOff x="0" y="0"/>
            <a:chExt cx="149247" cy="309322"/>
          </a:xfrm>
        </p:grpSpPr>
        <p:sp>
          <p:nvSpPr>
            <p:cNvPr id="766" name="Google Shape;766;p19"/>
            <p:cNvSpPr/>
            <p:nvPr/>
          </p:nvSpPr>
          <p:spPr>
            <a:xfrm>
              <a:off x="105761" y="199047"/>
              <a:ext cx="43486" cy="11027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684" y="0"/>
                  </a:moveTo>
                  <a:lnTo>
                    <a:pt x="2271" y="714"/>
                  </a:lnTo>
                  <a:lnTo>
                    <a:pt x="0" y="2169"/>
                  </a:lnTo>
                  <a:lnTo>
                    <a:pt x="902" y="3617"/>
                  </a:lnTo>
                  <a:lnTo>
                    <a:pt x="3079" y="7425"/>
                  </a:lnTo>
                  <a:lnTo>
                    <a:pt x="4911" y="11293"/>
                  </a:lnTo>
                  <a:lnTo>
                    <a:pt x="6391" y="15207"/>
                  </a:lnTo>
                  <a:lnTo>
                    <a:pt x="7513" y="19152"/>
                  </a:lnTo>
                  <a:lnTo>
                    <a:pt x="7841" y="20550"/>
                  </a:lnTo>
                  <a:lnTo>
                    <a:pt x="10850" y="21600"/>
                  </a:lnTo>
                  <a:lnTo>
                    <a:pt x="14585" y="21600"/>
                  </a:lnTo>
                  <a:lnTo>
                    <a:pt x="14799" y="21595"/>
                  </a:lnTo>
                  <a:lnTo>
                    <a:pt x="18812" y="21451"/>
                  </a:lnTo>
                  <a:lnTo>
                    <a:pt x="21600" y="20137"/>
                  </a:lnTo>
                  <a:lnTo>
                    <a:pt x="21247" y="18655"/>
                  </a:lnTo>
                  <a:lnTo>
                    <a:pt x="18520" y="10405"/>
                  </a:lnTo>
                  <a:lnTo>
                    <a:pt x="14308" y="2343"/>
                  </a:lnTo>
                  <a:lnTo>
                    <a:pt x="13406" y="896"/>
                  </a:lnTo>
                  <a:lnTo>
                    <a:pt x="9684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7" name="Google Shape;767;p19"/>
            <p:cNvSpPr/>
            <p:nvPr/>
          </p:nvSpPr>
          <p:spPr>
            <a:xfrm>
              <a:off x="42058" y="46507"/>
              <a:ext cx="69038" cy="10313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780" y="0"/>
                  </a:moveTo>
                  <a:lnTo>
                    <a:pt x="664" y="1639"/>
                  </a:lnTo>
                  <a:lnTo>
                    <a:pt x="0" y="3410"/>
                  </a:lnTo>
                  <a:lnTo>
                    <a:pt x="1236" y="4774"/>
                  </a:lnTo>
                  <a:lnTo>
                    <a:pt x="4415" y="8441"/>
                  </a:lnTo>
                  <a:lnTo>
                    <a:pt x="7385" y="12178"/>
                  </a:lnTo>
                  <a:lnTo>
                    <a:pt x="10134" y="15974"/>
                  </a:lnTo>
                  <a:lnTo>
                    <a:pt x="12652" y="19815"/>
                  </a:lnTo>
                  <a:lnTo>
                    <a:pt x="13343" y="20927"/>
                  </a:lnTo>
                  <a:lnTo>
                    <a:pt x="14960" y="21600"/>
                  </a:lnTo>
                  <a:lnTo>
                    <a:pt x="17221" y="21600"/>
                  </a:lnTo>
                  <a:lnTo>
                    <a:pt x="17782" y="21531"/>
                  </a:lnTo>
                  <a:lnTo>
                    <a:pt x="20543" y="20773"/>
                  </a:lnTo>
                  <a:lnTo>
                    <a:pt x="21600" y="19089"/>
                  </a:lnTo>
                  <a:lnTo>
                    <a:pt x="20686" y="17616"/>
                  </a:lnTo>
                  <a:lnTo>
                    <a:pt x="15148" y="9587"/>
                  </a:lnTo>
                  <a:lnTo>
                    <a:pt x="8682" y="1806"/>
                  </a:lnTo>
                  <a:lnTo>
                    <a:pt x="7446" y="442"/>
                  </a:lnTo>
                  <a:lnTo>
                    <a:pt x="4780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8" name="Google Shape;768;p19"/>
            <p:cNvSpPr/>
            <p:nvPr/>
          </p:nvSpPr>
          <p:spPr>
            <a:xfrm>
              <a:off x="0" y="0"/>
              <a:ext cx="20239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2164" y="12690"/>
                  </a:lnTo>
                  <a:lnTo>
                    <a:pt x="6448" y="21600"/>
                  </a:lnTo>
                  <a:lnTo>
                    <a:pt x="14038" y="21600"/>
                  </a:lnTo>
                  <a:lnTo>
                    <a:pt x="17332" y="16464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69" name="Google Shape;769;p19"/>
          <p:cNvSpPr/>
          <p:nvPr/>
        </p:nvSpPr>
        <p:spPr>
          <a:xfrm>
            <a:off x="0" y="1128712"/>
            <a:ext cx="4859338" cy="1425448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0" name="Google Shape;770;p19"/>
          <p:cNvSpPr/>
          <p:nvPr/>
        </p:nvSpPr>
        <p:spPr>
          <a:xfrm>
            <a:off x="0" y="1116012"/>
            <a:ext cx="4859338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1" name="Google Shape;771;p19"/>
          <p:cNvSpPr/>
          <p:nvPr/>
        </p:nvSpPr>
        <p:spPr>
          <a:xfrm>
            <a:off x="0" y="2554160"/>
            <a:ext cx="4859338" cy="2944624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2" name="Google Shape;772;p19"/>
          <p:cNvSpPr/>
          <p:nvPr/>
        </p:nvSpPr>
        <p:spPr>
          <a:xfrm>
            <a:off x="0" y="2541461"/>
            <a:ext cx="4859338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3" name="Google Shape;773;p19"/>
          <p:cNvSpPr/>
          <p:nvPr/>
        </p:nvSpPr>
        <p:spPr>
          <a:xfrm>
            <a:off x="0" y="5498783"/>
            <a:ext cx="4859338" cy="1305242"/>
          </a:xfrm>
          <a:prstGeom prst="rect">
            <a:avLst/>
          </a:prstGeom>
          <a:solidFill>
            <a:srgbClr val="CCE7D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4" name="Google Shape;774;p19"/>
          <p:cNvSpPr/>
          <p:nvPr/>
        </p:nvSpPr>
        <p:spPr>
          <a:xfrm>
            <a:off x="0" y="5486082"/>
            <a:ext cx="4859338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5" name="Google Shape;775;p19"/>
          <p:cNvSpPr txBox="1"/>
          <p:nvPr/>
        </p:nvSpPr>
        <p:spPr>
          <a:xfrm>
            <a:off x="3284318" y="3593146"/>
            <a:ext cx="1174115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Add this block to reset the score.</a:t>
            </a:r>
            <a:endParaRPr dirty="0"/>
          </a:p>
        </p:txBody>
      </p:sp>
      <p:sp>
        <p:nvSpPr>
          <p:cNvPr id="776" name="Google Shape;776;p19"/>
          <p:cNvSpPr txBox="1"/>
          <p:nvPr/>
        </p:nvSpPr>
        <p:spPr>
          <a:xfrm>
            <a:off x="3284318" y="4385289"/>
            <a:ext cx="997586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Add this block to increase the score.</a:t>
            </a:r>
            <a:endParaRPr dirty="0"/>
          </a:p>
        </p:txBody>
      </p:sp>
      <p:sp>
        <p:nvSpPr>
          <p:cNvPr id="777" name="Google Shape;777;p19"/>
          <p:cNvSpPr txBox="1">
            <a:spLocks noGrp="1"/>
          </p:cNvSpPr>
          <p:nvPr>
            <p:ph type="title"/>
          </p:nvPr>
        </p:nvSpPr>
        <p:spPr>
          <a:xfrm>
            <a:off x="359569" y="421876"/>
            <a:ext cx="4003202" cy="537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lnSpc>
                <a:spcPct val="116666"/>
              </a:lnSpc>
              <a:buSzPts val="2400"/>
            </a:pPr>
            <a:r>
              <a:rPr lang="en-US" sz="2400" dirty="0"/>
              <a:t>Keep Score</a:t>
            </a:r>
            <a:endParaRPr dirty="0"/>
          </a:p>
          <a:p>
            <a:pPr indent="12700">
              <a:lnSpc>
                <a:spcPct val="110000"/>
              </a:lnSpc>
              <a:buSzPts val="1000"/>
            </a:pPr>
            <a:r>
              <a:rPr lang="en-US" sz="1000" b="0" dirty="0" err="1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dirty="0"/>
          </a:p>
        </p:txBody>
      </p:sp>
      <p:sp>
        <p:nvSpPr>
          <p:cNvPr id="778" name="Google Shape;778;p19"/>
          <p:cNvSpPr/>
          <p:nvPr/>
        </p:nvSpPr>
        <p:spPr>
          <a:xfrm>
            <a:off x="1871763" y="3270320"/>
            <a:ext cx="1420590" cy="2020574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9" name="Google Shape;779;p19"/>
          <p:cNvSpPr txBox="1"/>
          <p:nvPr/>
        </p:nvSpPr>
        <p:spPr>
          <a:xfrm>
            <a:off x="143670" y="1237320"/>
            <a:ext cx="4571999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Clr>
                <a:srgbClr val="00A1CB"/>
              </a:buClr>
              <a:buSzPts val="1400"/>
            </a:pPr>
            <a:r>
              <a:rPr lang="en-US" sz="1400" b="1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 dirty="0"/>
          </a:p>
        </p:txBody>
      </p:sp>
      <p:sp>
        <p:nvSpPr>
          <p:cNvPr id="780" name="Google Shape;780;p19"/>
          <p:cNvSpPr txBox="1"/>
          <p:nvPr/>
        </p:nvSpPr>
        <p:spPr>
          <a:xfrm>
            <a:off x="143670" y="2646780"/>
            <a:ext cx="4571999" cy="278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31750" algn="ctr">
              <a:buClr>
                <a:srgbClr val="939598"/>
              </a:buClr>
              <a:buSzPts val="1400"/>
            </a:pPr>
            <a:r>
              <a:rPr lang="en-US" sz="1400" b="1" dirty="0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 sz="1800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781" name="Google Shape;781;p19"/>
          <p:cNvSpPr txBox="1"/>
          <p:nvPr/>
        </p:nvSpPr>
        <p:spPr>
          <a:xfrm>
            <a:off x="3526440" y="1606381"/>
            <a:ext cx="980440" cy="5682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Name this variable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Score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and then click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OK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sp>
        <p:nvSpPr>
          <p:cNvPr id="782" name="Google Shape;782;p19"/>
          <p:cNvSpPr txBox="1"/>
          <p:nvPr/>
        </p:nvSpPr>
        <p:spPr>
          <a:xfrm>
            <a:off x="296069" y="1601457"/>
            <a:ext cx="1055696" cy="147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Variables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sp>
        <p:nvSpPr>
          <p:cNvPr id="783" name="Google Shape;783;p19"/>
          <p:cNvSpPr txBox="1"/>
          <p:nvPr/>
        </p:nvSpPr>
        <p:spPr>
          <a:xfrm>
            <a:off x="1735535" y="1621621"/>
            <a:ext cx="62611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636466"/>
              </a:buClr>
              <a:buSzPts val="900"/>
            </a:pPr>
            <a:r>
              <a:rPr lang="en-US" sz="900" u="sng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endParaRPr dirty="0"/>
          </a:p>
        </p:txBody>
      </p:sp>
      <p:sp>
        <p:nvSpPr>
          <p:cNvPr id="784" name="Google Shape;784;p19"/>
          <p:cNvSpPr txBox="1"/>
          <p:nvPr/>
        </p:nvSpPr>
        <p:spPr>
          <a:xfrm>
            <a:off x="391645" y="1906555"/>
            <a:ext cx="871220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algn="ctr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Make a Variable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button.</a:t>
            </a:r>
            <a:endParaRPr dirty="0"/>
          </a:p>
        </p:txBody>
      </p:sp>
      <p:sp>
        <p:nvSpPr>
          <p:cNvPr id="785" name="Google Shape;785;p19"/>
          <p:cNvSpPr/>
          <p:nvPr/>
        </p:nvSpPr>
        <p:spPr>
          <a:xfrm>
            <a:off x="2718594" y="1615775"/>
            <a:ext cx="710260" cy="717373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6" name="Google Shape;786;p19"/>
          <p:cNvSpPr/>
          <p:nvPr/>
        </p:nvSpPr>
        <p:spPr>
          <a:xfrm>
            <a:off x="2718594" y="1615775"/>
            <a:ext cx="710262" cy="71737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607" y="0"/>
                </a:moveTo>
                <a:lnTo>
                  <a:pt x="1819" y="116"/>
                </a:lnTo>
                <a:lnTo>
                  <a:pt x="965" y="525"/>
                </a:lnTo>
                <a:lnTo>
                  <a:pt x="281" y="1317"/>
                </a:lnTo>
                <a:lnTo>
                  <a:pt x="0" y="2581"/>
                </a:lnTo>
                <a:lnTo>
                  <a:pt x="0" y="19019"/>
                </a:lnTo>
                <a:lnTo>
                  <a:pt x="117" y="19799"/>
                </a:lnTo>
                <a:lnTo>
                  <a:pt x="530" y="20644"/>
                </a:lnTo>
                <a:lnTo>
                  <a:pt x="1330" y="21322"/>
                </a:lnTo>
                <a:lnTo>
                  <a:pt x="2607" y="21600"/>
                </a:lnTo>
                <a:lnTo>
                  <a:pt x="18993" y="21600"/>
                </a:lnTo>
                <a:lnTo>
                  <a:pt x="19781" y="21484"/>
                </a:lnTo>
                <a:lnTo>
                  <a:pt x="20635" y="21075"/>
                </a:lnTo>
                <a:lnTo>
                  <a:pt x="21319" y="20284"/>
                </a:lnTo>
                <a:lnTo>
                  <a:pt x="21600" y="19019"/>
                </a:lnTo>
                <a:lnTo>
                  <a:pt x="21600" y="2581"/>
                </a:lnTo>
                <a:lnTo>
                  <a:pt x="21483" y="1801"/>
                </a:lnTo>
                <a:lnTo>
                  <a:pt x="21070" y="956"/>
                </a:lnTo>
                <a:lnTo>
                  <a:pt x="20270" y="278"/>
                </a:lnTo>
                <a:lnTo>
                  <a:pt x="18993" y="0"/>
                </a:lnTo>
                <a:lnTo>
                  <a:pt x="2607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87" name="Google Shape;787;p19"/>
          <p:cNvCxnSpPr/>
          <p:nvPr/>
        </p:nvCxnSpPr>
        <p:spPr>
          <a:xfrm>
            <a:off x="2995137" y="1848445"/>
            <a:ext cx="1" cy="68136"/>
          </a:xfrm>
          <a:prstGeom prst="straightConnector1">
            <a:avLst/>
          </a:prstGeom>
          <a:noFill/>
          <a:ln w="9525" cap="flat" cmpd="sng">
            <a:solidFill>
              <a:srgbClr val="231F2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788" name="Google Shape;788;p19"/>
          <p:cNvGrpSpPr/>
          <p:nvPr/>
        </p:nvGrpSpPr>
        <p:grpSpPr>
          <a:xfrm>
            <a:off x="3339386" y="2234441"/>
            <a:ext cx="47068" cy="61063"/>
            <a:chOff x="0" y="0"/>
            <a:chExt cx="47067" cy="61062"/>
          </a:xfrm>
        </p:grpSpPr>
        <p:sp>
          <p:nvSpPr>
            <p:cNvPr id="789" name="Google Shape;789;p19"/>
            <p:cNvSpPr/>
            <p:nvPr/>
          </p:nvSpPr>
          <p:spPr>
            <a:xfrm>
              <a:off x="0" y="0"/>
              <a:ext cx="47067" cy="5908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278" y="0"/>
                  </a:moveTo>
                  <a:lnTo>
                    <a:pt x="2827" y="37"/>
                  </a:lnTo>
                  <a:lnTo>
                    <a:pt x="542" y="1490"/>
                  </a:lnTo>
                  <a:lnTo>
                    <a:pt x="0" y="2711"/>
                  </a:lnTo>
                  <a:lnTo>
                    <a:pt x="3945" y="20119"/>
                  </a:lnTo>
                  <a:lnTo>
                    <a:pt x="4936" y="21043"/>
                  </a:lnTo>
                  <a:lnTo>
                    <a:pt x="7594" y="21600"/>
                  </a:lnTo>
                  <a:lnTo>
                    <a:pt x="8940" y="21163"/>
                  </a:lnTo>
                  <a:lnTo>
                    <a:pt x="10852" y="18921"/>
                  </a:lnTo>
                  <a:lnTo>
                    <a:pt x="19829" y="18921"/>
                  </a:lnTo>
                  <a:lnTo>
                    <a:pt x="19980" y="18145"/>
                  </a:lnTo>
                  <a:lnTo>
                    <a:pt x="17380" y="14784"/>
                  </a:lnTo>
                  <a:lnTo>
                    <a:pt x="19064" y="14296"/>
                  </a:lnTo>
                  <a:lnTo>
                    <a:pt x="20359" y="13920"/>
                  </a:lnTo>
                  <a:lnTo>
                    <a:pt x="21268" y="12926"/>
                  </a:lnTo>
                  <a:lnTo>
                    <a:pt x="21600" y="10470"/>
                  </a:lnTo>
                  <a:lnTo>
                    <a:pt x="20982" y="9309"/>
                  </a:lnTo>
                  <a:lnTo>
                    <a:pt x="427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0" name="Google Shape;790;p19"/>
            <p:cNvSpPr/>
            <p:nvPr/>
          </p:nvSpPr>
          <p:spPr>
            <a:xfrm>
              <a:off x="23647" y="48361"/>
              <a:ext cx="19562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3632" y="19516"/>
                  </a:lnTo>
                  <a:lnTo>
                    <a:pt x="17291" y="21600"/>
                  </a:lnTo>
                  <a:lnTo>
                    <a:pt x="21050" y="11775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91" name="Google Shape;791;p19"/>
          <p:cNvGrpSpPr/>
          <p:nvPr/>
        </p:nvGrpSpPr>
        <p:grpSpPr>
          <a:xfrm>
            <a:off x="3337359" y="2232382"/>
            <a:ext cx="51055" cy="68067"/>
            <a:chOff x="0" y="0"/>
            <a:chExt cx="51053" cy="68066"/>
          </a:xfrm>
        </p:grpSpPr>
        <p:sp>
          <p:nvSpPr>
            <p:cNvPr id="792" name="Google Shape;792;p19"/>
            <p:cNvSpPr/>
            <p:nvPr/>
          </p:nvSpPr>
          <p:spPr>
            <a:xfrm>
              <a:off x="25525" y="55365"/>
              <a:ext cx="19362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2466" y="12916"/>
                  </a:lnTo>
                  <a:lnTo>
                    <a:pt x="5087" y="19007"/>
                  </a:lnTo>
                  <a:lnTo>
                    <a:pt x="8771" y="21374"/>
                  </a:lnTo>
                  <a:lnTo>
                    <a:pt x="9437" y="21600"/>
                  </a:lnTo>
                  <a:lnTo>
                    <a:pt x="12441" y="21600"/>
                  </a:lnTo>
                  <a:lnTo>
                    <a:pt x="14708" y="19007"/>
                  </a:lnTo>
                  <a:lnTo>
                    <a:pt x="21155" y="2546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3" name="Google Shape;793;p19"/>
            <p:cNvSpPr/>
            <p:nvPr/>
          </p:nvSpPr>
          <p:spPr>
            <a:xfrm>
              <a:off x="0" y="0"/>
              <a:ext cx="45459" cy="6333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040" y="0"/>
                  </a:moveTo>
                  <a:lnTo>
                    <a:pt x="3989" y="47"/>
                  </a:lnTo>
                  <a:lnTo>
                    <a:pt x="760" y="1897"/>
                  </a:lnTo>
                  <a:lnTo>
                    <a:pt x="0" y="3452"/>
                  </a:lnTo>
                  <a:lnTo>
                    <a:pt x="4091" y="19733"/>
                  </a:lnTo>
                  <a:lnTo>
                    <a:pt x="5497" y="20911"/>
                  </a:lnTo>
                  <a:lnTo>
                    <a:pt x="9142" y="21600"/>
                  </a:lnTo>
                  <a:lnTo>
                    <a:pt x="10941" y="21124"/>
                  </a:lnTo>
                  <a:lnTo>
                    <a:pt x="12129" y="20019"/>
                  </a:lnTo>
                  <a:lnTo>
                    <a:pt x="21329" y="20019"/>
                  </a:lnTo>
                  <a:lnTo>
                    <a:pt x="21600" y="19673"/>
                  </a:lnTo>
                  <a:lnTo>
                    <a:pt x="16583" y="19673"/>
                  </a:lnTo>
                  <a:lnTo>
                    <a:pt x="15611" y="19530"/>
                  </a:lnTo>
                  <a:lnTo>
                    <a:pt x="15183" y="19309"/>
                  </a:lnTo>
                  <a:lnTo>
                    <a:pt x="14930" y="19014"/>
                  </a:lnTo>
                  <a:lnTo>
                    <a:pt x="8780" y="19014"/>
                  </a:lnTo>
                  <a:lnTo>
                    <a:pt x="7326" y="18737"/>
                  </a:lnTo>
                  <a:lnTo>
                    <a:pt x="6795" y="18295"/>
                  </a:lnTo>
                  <a:lnTo>
                    <a:pt x="3186" y="3924"/>
                  </a:lnTo>
                  <a:lnTo>
                    <a:pt x="3470" y="3339"/>
                  </a:lnTo>
                  <a:lnTo>
                    <a:pt x="4725" y="2620"/>
                  </a:lnTo>
                  <a:lnTo>
                    <a:pt x="5485" y="2603"/>
                  </a:lnTo>
                  <a:lnTo>
                    <a:pt x="11223" y="2603"/>
                  </a:lnTo>
                  <a:lnTo>
                    <a:pt x="6040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4" name="Google Shape;794;p19"/>
            <p:cNvSpPr/>
            <p:nvPr/>
          </p:nvSpPr>
          <p:spPr>
            <a:xfrm>
              <a:off x="11543" y="7632"/>
              <a:ext cx="39510" cy="5005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602" y="0"/>
                  </a:moveTo>
                  <a:lnTo>
                    <a:pt x="0" y="0"/>
                  </a:lnTo>
                  <a:lnTo>
                    <a:pt x="17622" y="9729"/>
                  </a:lnTo>
                  <a:lnTo>
                    <a:pt x="17997" y="10430"/>
                  </a:lnTo>
                  <a:lnTo>
                    <a:pt x="17788" y="11970"/>
                  </a:lnTo>
                  <a:lnTo>
                    <a:pt x="17240" y="12562"/>
                  </a:lnTo>
                  <a:lnTo>
                    <a:pt x="12290" y="13987"/>
                  </a:lnTo>
                  <a:lnTo>
                    <a:pt x="15664" y="18306"/>
                  </a:lnTo>
                  <a:lnTo>
                    <a:pt x="12768" y="21600"/>
                  </a:lnTo>
                  <a:lnTo>
                    <a:pt x="18541" y="21600"/>
                  </a:lnTo>
                  <a:lnTo>
                    <a:pt x="18830" y="21194"/>
                  </a:lnTo>
                  <a:lnTo>
                    <a:pt x="19298" y="18816"/>
                  </a:lnTo>
                  <a:lnTo>
                    <a:pt x="19292" y="18306"/>
                  </a:lnTo>
                  <a:lnTo>
                    <a:pt x="19024" y="17204"/>
                  </a:lnTo>
                  <a:lnTo>
                    <a:pt x="17809" y="15648"/>
                  </a:lnTo>
                  <a:lnTo>
                    <a:pt x="19732" y="14979"/>
                  </a:lnTo>
                  <a:lnTo>
                    <a:pt x="21072" y="13444"/>
                  </a:lnTo>
                  <a:lnTo>
                    <a:pt x="21600" y="9608"/>
                  </a:lnTo>
                  <a:lnTo>
                    <a:pt x="20594" y="7728"/>
                  </a:lnTo>
                  <a:lnTo>
                    <a:pt x="6602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5" name="Google Shape;795;p19"/>
            <p:cNvSpPr/>
            <p:nvPr/>
          </p:nvSpPr>
          <p:spPr>
            <a:xfrm>
              <a:off x="18477" y="44824"/>
              <a:ext cx="12945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186" y="0"/>
                  </a:moveTo>
                  <a:lnTo>
                    <a:pt x="2480" y="20163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2186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796" name="Google Shape;796;p19"/>
          <p:cNvCxnSpPr/>
          <p:nvPr/>
        </p:nvCxnSpPr>
        <p:spPr>
          <a:xfrm>
            <a:off x="2806858" y="1884488"/>
            <a:ext cx="138685" cy="1"/>
          </a:xfrm>
          <a:prstGeom prst="straightConnector1">
            <a:avLst/>
          </a:prstGeom>
          <a:noFill/>
          <a:ln w="586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97" name="Google Shape;797;p19"/>
          <p:cNvSpPr txBox="1"/>
          <p:nvPr/>
        </p:nvSpPr>
        <p:spPr>
          <a:xfrm>
            <a:off x="2798213" y="1829688"/>
            <a:ext cx="17145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939598"/>
              </a:buClr>
              <a:buSzPts val="500"/>
            </a:pPr>
            <a:r>
              <a:rPr lang="en-US" sz="500">
                <a:solidFill>
                  <a:srgbClr val="939598"/>
                </a:solidFill>
              </a:rPr>
              <a:t>Score</a:t>
            </a:r>
            <a:endParaRPr/>
          </a:p>
        </p:txBody>
      </p:sp>
      <p:sp>
        <p:nvSpPr>
          <p:cNvPr id="798" name="Google Shape;798;p19"/>
          <p:cNvSpPr/>
          <p:nvPr/>
        </p:nvSpPr>
        <p:spPr>
          <a:xfrm>
            <a:off x="1440345" y="1614945"/>
            <a:ext cx="1128980" cy="719036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9" name="Google Shape;799;p19"/>
          <p:cNvSpPr/>
          <p:nvPr/>
        </p:nvSpPr>
        <p:spPr>
          <a:xfrm>
            <a:off x="1440345" y="1614945"/>
            <a:ext cx="1128980" cy="71903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640" y="0"/>
                </a:moveTo>
                <a:lnTo>
                  <a:pt x="1144" y="116"/>
                </a:lnTo>
                <a:lnTo>
                  <a:pt x="607" y="524"/>
                </a:lnTo>
                <a:lnTo>
                  <a:pt x="176" y="1314"/>
                </a:lnTo>
                <a:lnTo>
                  <a:pt x="0" y="2575"/>
                </a:lnTo>
                <a:lnTo>
                  <a:pt x="0" y="19025"/>
                </a:lnTo>
                <a:lnTo>
                  <a:pt x="74" y="19803"/>
                </a:lnTo>
                <a:lnTo>
                  <a:pt x="334" y="20646"/>
                </a:lnTo>
                <a:lnTo>
                  <a:pt x="837" y="21323"/>
                </a:lnTo>
                <a:lnTo>
                  <a:pt x="1640" y="21600"/>
                </a:lnTo>
                <a:lnTo>
                  <a:pt x="19960" y="21600"/>
                </a:lnTo>
                <a:lnTo>
                  <a:pt x="20456" y="21484"/>
                </a:lnTo>
                <a:lnTo>
                  <a:pt x="20993" y="21076"/>
                </a:lnTo>
                <a:lnTo>
                  <a:pt x="21424" y="20286"/>
                </a:lnTo>
                <a:lnTo>
                  <a:pt x="21600" y="19025"/>
                </a:lnTo>
                <a:lnTo>
                  <a:pt x="21600" y="2575"/>
                </a:lnTo>
                <a:lnTo>
                  <a:pt x="21526" y="1797"/>
                </a:lnTo>
                <a:lnTo>
                  <a:pt x="21266" y="954"/>
                </a:lnTo>
                <a:lnTo>
                  <a:pt x="20763" y="277"/>
                </a:lnTo>
                <a:lnTo>
                  <a:pt x="19960" y="0"/>
                </a:lnTo>
                <a:lnTo>
                  <a:pt x="164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00" name="Google Shape;800;p19"/>
          <p:cNvCxnSpPr/>
          <p:nvPr/>
        </p:nvCxnSpPr>
        <p:spPr>
          <a:xfrm flipH="1">
            <a:off x="1335660" y="1699405"/>
            <a:ext cx="199822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01" name="Google Shape;801;p19"/>
          <p:cNvSpPr/>
          <p:nvPr/>
        </p:nvSpPr>
        <p:spPr>
          <a:xfrm>
            <a:off x="671908" y="3188708"/>
            <a:ext cx="484074" cy="49585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200" y="0"/>
                </a:moveTo>
                <a:lnTo>
                  <a:pt x="3400" y="0"/>
                </a:lnTo>
                <a:lnTo>
                  <a:pt x="1434" y="52"/>
                </a:lnTo>
                <a:lnTo>
                  <a:pt x="425" y="415"/>
                </a:lnTo>
                <a:lnTo>
                  <a:pt x="53" y="1400"/>
                </a:lnTo>
                <a:lnTo>
                  <a:pt x="0" y="3319"/>
                </a:lnTo>
                <a:lnTo>
                  <a:pt x="0" y="18281"/>
                </a:lnTo>
                <a:lnTo>
                  <a:pt x="53" y="20200"/>
                </a:lnTo>
                <a:lnTo>
                  <a:pt x="425" y="21185"/>
                </a:lnTo>
                <a:lnTo>
                  <a:pt x="1434" y="21548"/>
                </a:lnTo>
                <a:lnTo>
                  <a:pt x="3400" y="21600"/>
                </a:lnTo>
                <a:lnTo>
                  <a:pt x="18200" y="21600"/>
                </a:lnTo>
                <a:lnTo>
                  <a:pt x="20166" y="21548"/>
                </a:lnTo>
                <a:lnTo>
                  <a:pt x="21175" y="21185"/>
                </a:lnTo>
                <a:lnTo>
                  <a:pt x="21547" y="20200"/>
                </a:lnTo>
                <a:lnTo>
                  <a:pt x="21600" y="18281"/>
                </a:lnTo>
                <a:lnTo>
                  <a:pt x="21600" y="3319"/>
                </a:lnTo>
                <a:lnTo>
                  <a:pt x="21547" y="1400"/>
                </a:lnTo>
                <a:lnTo>
                  <a:pt x="21175" y="415"/>
                </a:lnTo>
                <a:lnTo>
                  <a:pt x="20166" y="52"/>
                </a:lnTo>
                <a:lnTo>
                  <a:pt x="1820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2" name="Google Shape;802;p19"/>
          <p:cNvSpPr/>
          <p:nvPr/>
        </p:nvSpPr>
        <p:spPr>
          <a:xfrm>
            <a:off x="671908" y="3188708"/>
            <a:ext cx="484074" cy="49585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400" y="0"/>
                </a:moveTo>
                <a:lnTo>
                  <a:pt x="1434" y="52"/>
                </a:lnTo>
                <a:lnTo>
                  <a:pt x="425" y="415"/>
                </a:lnTo>
                <a:lnTo>
                  <a:pt x="53" y="1400"/>
                </a:lnTo>
                <a:lnTo>
                  <a:pt x="0" y="3319"/>
                </a:lnTo>
                <a:lnTo>
                  <a:pt x="0" y="18281"/>
                </a:lnTo>
                <a:lnTo>
                  <a:pt x="53" y="20200"/>
                </a:lnTo>
                <a:lnTo>
                  <a:pt x="425" y="21185"/>
                </a:lnTo>
                <a:lnTo>
                  <a:pt x="1434" y="21548"/>
                </a:lnTo>
                <a:lnTo>
                  <a:pt x="3400" y="21600"/>
                </a:lnTo>
                <a:lnTo>
                  <a:pt x="18200" y="21600"/>
                </a:lnTo>
                <a:lnTo>
                  <a:pt x="20166" y="21548"/>
                </a:lnTo>
                <a:lnTo>
                  <a:pt x="21175" y="21185"/>
                </a:lnTo>
                <a:lnTo>
                  <a:pt x="21547" y="20200"/>
                </a:lnTo>
                <a:lnTo>
                  <a:pt x="21600" y="18281"/>
                </a:lnTo>
                <a:lnTo>
                  <a:pt x="21600" y="3319"/>
                </a:lnTo>
                <a:lnTo>
                  <a:pt x="21547" y="1400"/>
                </a:lnTo>
                <a:lnTo>
                  <a:pt x="21175" y="415"/>
                </a:lnTo>
                <a:lnTo>
                  <a:pt x="20166" y="52"/>
                </a:lnTo>
                <a:lnTo>
                  <a:pt x="18200" y="0"/>
                </a:lnTo>
                <a:lnTo>
                  <a:pt x="34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3" name="Google Shape;803;p19"/>
          <p:cNvSpPr txBox="1"/>
          <p:nvPr/>
        </p:nvSpPr>
        <p:spPr>
          <a:xfrm>
            <a:off x="820315" y="3563767"/>
            <a:ext cx="188596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636466"/>
              </a:buClr>
              <a:buSzPts val="500"/>
            </a:pPr>
            <a:r>
              <a:rPr lang="en-US" sz="50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Apple</a:t>
            </a:r>
            <a:endParaRPr/>
          </a:p>
        </p:txBody>
      </p:sp>
      <p:sp>
        <p:nvSpPr>
          <p:cNvPr id="804" name="Google Shape;804;p19"/>
          <p:cNvSpPr/>
          <p:nvPr/>
        </p:nvSpPr>
        <p:spPr>
          <a:xfrm>
            <a:off x="741226" y="3207301"/>
            <a:ext cx="346597" cy="287325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5" name="Google Shape;805;p19"/>
          <p:cNvSpPr txBox="1"/>
          <p:nvPr/>
        </p:nvSpPr>
        <p:spPr>
          <a:xfrm>
            <a:off x="573359" y="4055211"/>
            <a:ext cx="1013462" cy="409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Score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from the menu.</a:t>
            </a:r>
            <a:endParaRPr dirty="0"/>
          </a:p>
        </p:txBody>
      </p:sp>
      <p:sp>
        <p:nvSpPr>
          <p:cNvPr id="806" name="Google Shape;806;p19"/>
          <p:cNvSpPr/>
          <p:nvPr/>
        </p:nvSpPr>
        <p:spPr>
          <a:xfrm>
            <a:off x="1832768" y="3687444"/>
            <a:ext cx="68582" cy="8023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lnTo>
                  <a:pt x="0" y="0"/>
                </a:lnTo>
                <a:lnTo>
                  <a:pt x="0" y="21600"/>
                </a:lnTo>
                <a:lnTo>
                  <a:pt x="21600" y="2160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07" name="Google Shape;807;p19"/>
          <p:cNvCxnSpPr/>
          <p:nvPr/>
        </p:nvCxnSpPr>
        <p:spPr>
          <a:xfrm>
            <a:off x="1665590" y="4088600"/>
            <a:ext cx="182881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08" name="Google Shape;808;p19"/>
          <p:cNvCxnSpPr/>
          <p:nvPr/>
        </p:nvCxnSpPr>
        <p:spPr>
          <a:xfrm>
            <a:off x="2786540" y="3687762"/>
            <a:ext cx="482601" cy="0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09" name="Google Shape;809;p19"/>
          <p:cNvCxnSpPr/>
          <p:nvPr/>
        </p:nvCxnSpPr>
        <p:spPr>
          <a:xfrm>
            <a:off x="3030380" y="4490405"/>
            <a:ext cx="215901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10" name="Google Shape;810;p19"/>
          <p:cNvSpPr/>
          <p:nvPr/>
        </p:nvSpPr>
        <p:spPr>
          <a:xfrm>
            <a:off x="1335659" y="1741489"/>
            <a:ext cx="424968" cy="27081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12161" y="21600"/>
                </a:lnTo>
                <a:lnTo>
                  <a:pt x="2160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1" name="Google Shape;811;p19"/>
          <p:cNvSpPr/>
          <p:nvPr/>
        </p:nvSpPr>
        <p:spPr>
          <a:xfrm>
            <a:off x="2306517" y="1716735"/>
            <a:ext cx="102566" cy="114338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2" name="Google Shape;812;p19"/>
          <p:cNvSpPr txBox="1"/>
          <p:nvPr/>
        </p:nvSpPr>
        <p:spPr>
          <a:xfrm>
            <a:off x="143669" y="5609737"/>
            <a:ext cx="4572000" cy="2596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>
              <a:buClr>
                <a:srgbClr val="6BA883"/>
              </a:buClr>
              <a:buSzPts val="1400"/>
            </a:pPr>
            <a:r>
              <a:rPr lang="en-US" sz="1400" b="1" dirty="0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TRY IT</a:t>
            </a:r>
            <a:endParaRPr sz="1800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813" name="Google Shape;813;p19"/>
          <p:cNvSpPr/>
          <p:nvPr/>
        </p:nvSpPr>
        <p:spPr>
          <a:xfrm>
            <a:off x="931684" y="5920367"/>
            <a:ext cx="568707" cy="361201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4" name="Google Shape;814;p19"/>
          <p:cNvSpPr/>
          <p:nvPr/>
        </p:nvSpPr>
        <p:spPr>
          <a:xfrm>
            <a:off x="931684" y="5920366"/>
            <a:ext cx="568707" cy="36120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256" y="0"/>
                </a:moveTo>
                <a:lnTo>
                  <a:pt x="2272" y="231"/>
                </a:lnTo>
                <a:lnTo>
                  <a:pt x="1206" y="1043"/>
                </a:lnTo>
                <a:lnTo>
                  <a:pt x="350" y="2615"/>
                </a:lnTo>
                <a:lnTo>
                  <a:pt x="0" y="5126"/>
                </a:lnTo>
                <a:lnTo>
                  <a:pt x="0" y="16474"/>
                </a:lnTo>
                <a:lnTo>
                  <a:pt x="147" y="18023"/>
                </a:lnTo>
                <a:lnTo>
                  <a:pt x="662" y="19702"/>
                </a:lnTo>
                <a:lnTo>
                  <a:pt x="1661" y="21048"/>
                </a:lnTo>
                <a:lnTo>
                  <a:pt x="3256" y="21600"/>
                </a:lnTo>
                <a:lnTo>
                  <a:pt x="18344" y="21600"/>
                </a:lnTo>
                <a:lnTo>
                  <a:pt x="19328" y="21369"/>
                </a:lnTo>
                <a:lnTo>
                  <a:pt x="20394" y="20557"/>
                </a:lnTo>
                <a:lnTo>
                  <a:pt x="21250" y="18985"/>
                </a:lnTo>
                <a:lnTo>
                  <a:pt x="21600" y="16474"/>
                </a:lnTo>
                <a:lnTo>
                  <a:pt x="21600" y="5126"/>
                </a:lnTo>
                <a:lnTo>
                  <a:pt x="21453" y="3577"/>
                </a:lnTo>
                <a:lnTo>
                  <a:pt x="20938" y="1898"/>
                </a:lnTo>
                <a:lnTo>
                  <a:pt x="19939" y="552"/>
                </a:lnTo>
                <a:lnTo>
                  <a:pt x="18344" y="0"/>
                </a:lnTo>
                <a:lnTo>
                  <a:pt x="3256" y="0"/>
                </a:lnTo>
                <a:close/>
              </a:path>
            </a:pathLst>
          </a:custGeom>
          <a:noFill/>
          <a:ln w="19050" cap="flat" cmpd="sng">
            <a:solidFill>
              <a:srgbClr val="6BA8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" name="Google Shape;812;p19">
            <a:extLst>
              <a:ext uri="{FF2B5EF4-FFF2-40B4-BE49-F238E27FC236}">
                <a16:creationId xmlns:a16="http://schemas.microsoft.com/office/drawing/2014/main" id="{1C485757-62E8-D943-9AEE-2CC8330C4345}"/>
              </a:ext>
            </a:extLst>
          </p:cNvPr>
          <p:cNvSpPr txBox="1"/>
          <p:nvPr/>
        </p:nvSpPr>
        <p:spPr>
          <a:xfrm>
            <a:off x="1607979" y="5844596"/>
            <a:ext cx="2985770" cy="5969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spcBef>
                <a:spcPts val="800"/>
              </a:spcBef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green flag to start.</a:t>
            </a:r>
            <a:endParaRPr dirty="0"/>
          </a:p>
          <a:p>
            <a:pPr>
              <a:spcBef>
                <a:spcPts val="100"/>
              </a:spcBef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Then, catch apples to score points!</a:t>
            </a:r>
            <a:endParaRPr dirty="0"/>
          </a:p>
        </p:txBody>
      </p:sp>
      <p:sp>
        <p:nvSpPr>
          <p:cNvPr id="62" name="Google Shape;780;p19">
            <a:extLst>
              <a:ext uri="{FF2B5EF4-FFF2-40B4-BE49-F238E27FC236}">
                <a16:creationId xmlns:a16="http://schemas.microsoft.com/office/drawing/2014/main" id="{BF8F527B-BA0E-B04C-8095-857D45B2B09B}"/>
              </a:ext>
            </a:extLst>
          </p:cNvPr>
          <p:cNvSpPr txBox="1"/>
          <p:nvPr/>
        </p:nvSpPr>
        <p:spPr>
          <a:xfrm>
            <a:off x="143668" y="2930949"/>
            <a:ext cx="4571998" cy="297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spcBef>
                <a:spcPts val="400"/>
              </a:spcBef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Add two new blocks to your code:</a:t>
            </a:r>
            <a:endParaRPr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p20"/>
          <p:cNvSpPr/>
          <p:nvPr/>
        </p:nvSpPr>
        <p:spPr>
          <a:xfrm>
            <a:off x="0" y="-1"/>
            <a:ext cx="4859338" cy="6804025"/>
          </a:xfrm>
          <a:prstGeom prst="rect">
            <a:avLst/>
          </a:prstGeom>
          <a:solidFill>
            <a:srgbClr val="00B4D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0" name="Google Shape;820;p20"/>
          <p:cNvSpPr/>
          <p:nvPr/>
        </p:nvSpPr>
        <p:spPr>
          <a:xfrm>
            <a:off x="785013" y="1306513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1" name="Google Shape;821;p20"/>
          <p:cNvSpPr/>
          <p:nvPr/>
        </p:nvSpPr>
        <p:spPr>
          <a:xfrm>
            <a:off x="785013" y="1306513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0094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2" name="Google Shape;822;p20"/>
          <p:cNvSpPr/>
          <p:nvPr/>
        </p:nvSpPr>
        <p:spPr>
          <a:xfrm>
            <a:off x="785013" y="1306513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0094B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3" name="Google Shape;823;p20"/>
          <p:cNvSpPr/>
          <p:nvPr/>
        </p:nvSpPr>
        <p:spPr>
          <a:xfrm>
            <a:off x="785013" y="1306513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0094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4" name="Google Shape;824;p20"/>
          <p:cNvSpPr txBox="1"/>
          <p:nvPr/>
        </p:nvSpPr>
        <p:spPr>
          <a:xfrm>
            <a:off x="842168" y="6129337"/>
            <a:ext cx="1435101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FFFFFF"/>
              </a:buClr>
              <a:buSzPts val="1000"/>
            </a:pPr>
            <a:r>
              <a:rPr lang="en-US" sz="10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Catch Game</a:t>
            </a:r>
            <a:endParaRPr dirty="0"/>
          </a:p>
        </p:txBody>
      </p:sp>
      <p:sp>
        <p:nvSpPr>
          <p:cNvPr id="825" name="Google Shape;825;p20"/>
          <p:cNvSpPr/>
          <p:nvPr/>
        </p:nvSpPr>
        <p:spPr>
          <a:xfrm>
            <a:off x="2277270" y="6069013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0094B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6" name="Google Shape;826;p20"/>
          <p:cNvSpPr/>
          <p:nvPr/>
        </p:nvSpPr>
        <p:spPr>
          <a:xfrm>
            <a:off x="3309433" y="6091698"/>
            <a:ext cx="694903" cy="25942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7" name="Google Shape;827;p20"/>
          <p:cNvSpPr txBox="1"/>
          <p:nvPr/>
        </p:nvSpPr>
        <p:spPr>
          <a:xfrm>
            <a:off x="2376518" y="6137036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FFFFFF"/>
              </a:buClr>
              <a:buSzPts val="1100"/>
            </a:pPr>
            <a:r>
              <a:rPr lang="en-US" sz="11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6</a:t>
            </a:r>
            <a:endParaRPr dirty="0"/>
          </a:p>
        </p:txBody>
      </p:sp>
      <p:sp>
        <p:nvSpPr>
          <p:cNvPr id="828" name="Google Shape;828;p20"/>
          <p:cNvSpPr txBox="1"/>
          <p:nvPr/>
        </p:nvSpPr>
        <p:spPr>
          <a:xfrm>
            <a:off x="842169" y="1307527"/>
            <a:ext cx="3162166" cy="400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algn="ctr">
              <a:lnSpc>
                <a:spcPct val="125000"/>
              </a:lnSpc>
              <a:buClr>
                <a:srgbClr val="FFFFFF"/>
              </a:buClr>
              <a:buSzPts val="1200"/>
            </a:pP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Get extra points when you catch a golden sprite.</a:t>
            </a:r>
            <a:endParaRPr dirty="0"/>
          </a:p>
        </p:txBody>
      </p:sp>
      <p:sp>
        <p:nvSpPr>
          <p:cNvPr id="829" name="Google Shape;829;p20"/>
          <p:cNvSpPr txBox="1">
            <a:spLocks noGrp="1"/>
          </p:cNvSpPr>
          <p:nvPr>
            <p:ph type="title"/>
          </p:nvPr>
        </p:nvSpPr>
        <p:spPr>
          <a:xfrm>
            <a:off x="143669" y="634726"/>
            <a:ext cx="4572000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>
              <a:buSzPts val="2800"/>
            </a:pPr>
            <a:r>
              <a:rPr lang="en-US" sz="2400" dirty="0"/>
              <a:t>Bonus Points</a:t>
            </a:r>
            <a:endParaRPr sz="2400" dirty="0"/>
          </a:p>
        </p:txBody>
      </p:sp>
      <p:sp>
        <p:nvSpPr>
          <p:cNvPr id="830" name="Google Shape;830;p20"/>
          <p:cNvSpPr/>
          <p:nvPr/>
        </p:nvSpPr>
        <p:spPr>
          <a:xfrm>
            <a:off x="1289475" y="2053311"/>
            <a:ext cx="2280400" cy="1719073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1" name="Google Shape;831;p20"/>
          <p:cNvSpPr/>
          <p:nvPr/>
        </p:nvSpPr>
        <p:spPr>
          <a:xfrm>
            <a:off x="1289463" y="2053310"/>
            <a:ext cx="2280412" cy="1719074"/>
          </a:xfrm>
          <a:prstGeom prst="rect">
            <a:avLst/>
          </a:prstGeom>
          <a:noFill/>
          <a:ln w="12700" cap="flat" cmpd="sng">
            <a:solidFill>
              <a:srgbClr val="0094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2" name="Google Shape;832;p20"/>
          <p:cNvSpPr/>
          <p:nvPr/>
        </p:nvSpPr>
        <p:spPr>
          <a:xfrm>
            <a:off x="1329442" y="2083496"/>
            <a:ext cx="608991" cy="131018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3" name="Google Shape;833;p20"/>
          <p:cNvSpPr/>
          <p:nvPr/>
        </p:nvSpPr>
        <p:spPr>
          <a:xfrm>
            <a:off x="1329442" y="2083502"/>
            <a:ext cx="608991" cy="13101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303" y="21600"/>
                </a:moveTo>
                <a:lnTo>
                  <a:pt x="1297" y="21600"/>
                </a:lnTo>
                <a:lnTo>
                  <a:pt x="794" y="21205"/>
                </a:lnTo>
                <a:lnTo>
                  <a:pt x="381" y="20131"/>
                </a:lnTo>
                <a:lnTo>
                  <a:pt x="102" y="18540"/>
                </a:lnTo>
                <a:lnTo>
                  <a:pt x="0" y="16598"/>
                </a:lnTo>
                <a:lnTo>
                  <a:pt x="0" y="5000"/>
                </a:lnTo>
                <a:lnTo>
                  <a:pt x="102" y="3059"/>
                </a:lnTo>
                <a:lnTo>
                  <a:pt x="381" y="1469"/>
                </a:lnTo>
                <a:lnTo>
                  <a:pt x="794" y="395"/>
                </a:lnTo>
                <a:lnTo>
                  <a:pt x="1297" y="0"/>
                </a:lnTo>
                <a:lnTo>
                  <a:pt x="20303" y="0"/>
                </a:lnTo>
                <a:lnTo>
                  <a:pt x="20806" y="395"/>
                </a:lnTo>
                <a:lnTo>
                  <a:pt x="21219" y="1469"/>
                </a:lnTo>
                <a:lnTo>
                  <a:pt x="21498" y="3059"/>
                </a:lnTo>
                <a:lnTo>
                  <a:pt x="21600" y="5000"/>
                </a:lnTo>
                <a:lnTo>
                  <a:pt x="21600" y="16598"/>
                </a:lnTo>
                <a:lnTo>
                  <a:pt x="21498" y="18540"/>
                </a:lnTo>
                <a:lnTo>
                  <a:pt x="21219" y="20131"/>
                </a:lnTo>
                <a:lnTo>
                  <a:pt x="20806" y="21205"/>
                </a:lnTo>
                <a:lnTo>
                  <a:pt x="20303" y="21600"/>
                </a:lnTo>
                <a:close/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34" name="Google Shape;834;p20"/>
          <p:cNvGrpSpPr/>
          <p:nvPr/>
        </p:nvGrpSpPr>
        <p:grpSpPr>
          <a:xfrm>
            <a:off x="3889470" y="578988"/>
            <a:ext cx="598505" cy="625863"/>
            <a:chOff x="0" y="0"/>
            <a:chExt cx="598504" cy="625861"/>
          </a:xfrm>
        </p:grpSpPr>
        <p:sp>
          <p:nvSpPr>
            <p:cNvPr id="835" name="Google Shape;835;p20"/>
            <p:cNvSpPr/>
            <p:nvPr/>
          </p:nvSpPr>
          <p:spPr>
            <a:xfrm>
              <a:off x="0" y="76981"/>
              <a:ext cx="598504" cy="5488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83" y="0"/>
                  </a:moveTo>
                  <a:lnTo>
                    <a:pt x="4060" y="308"/>
                  </a:lnTo>
                  <a:lnTo>
                    <a:pt x="2731" y="1075"/>
                  </a:lnTo>
                  <a:lnTo>
                    <a:pt x="1568" y="2299"/>
                  </a:lnTo>
                  <a:lnTo>
                    <a:pt x="376" y="4571"/>
                  </a:lnTo>
                  <a:lnTo>
                    <a:pt x="0" y="7120"/>
                  </a:lnTo>
                  <a:lnTo>
                    <a:pt x="175" y="9199"/>
                  </a:lnTo>
                  <a:lnTo>
                    <a:pt x="551" y="11163"/>
                  </a:lnTo>
                  <a:lnTo>
                    <a:pt x="1125" y="13011"/>
                  </a:lnTo>
                  <a:lnTo>
                    <a:pt x="1895" y="14744"/>
                  </a:lnTo>
                  <a:lnTo>
                    <a:pt x="2858" y="16360"/>
                  </a:lnTo>
                  <a:lnTo>
                    <a:pt x="4011" y="17859"/>
                  </a:lnTo>
                  <a:lnTo>
                    <a:pt x="5351" y="19239"/>
                  </a:lnTo>
                  <a:lnTo>
                    <a:pt x="6876" y="20501"/>
                  </a:lnTo>
                  <a:lnTo>
                    <a:pt x="8401" y="21203"/>
                  </a:lnTo>
                  <a:lnTo>
                    <a:pt x="10092" y="21533"/>
                  </a:lnTo>
                  <a:lnTo>
                    <a:pt x="10960" y="21600"/>
                  </a:lnTo>
                  <a:lnTo>
                    <a:pt x="11837" y="21589"/>
                  </a:lnTo>
                  <a:lnTo>
                    <a:pt x="12718" y="21553"/>
                  </a:lnTo>
                  <a:lnTo>
                    <a:pt x="13598" y="21545"/>
                  </a:lnTo>
                  <a:lnTo>
                    <a:pt x="15334" y="21233"/>
                  </a:lnTo>
                  <a:lnTo>
                    <a:pt x="16774" y="20193"/>
                  </a:lnTo>
                  <a:lnTo>
                    <a:pt x="17961" y="18782"/>
                  </a:lnTo>
                  <a:lnTo>
                    <a:pt x="18998" y="17304"/>
                  </a:lnTo>
                  <a:lnTo>
                    <a:pt x="19876" y="15758"/>
                  </a:lnTo>
                  <a:lnTo>
                    <a:pt x="20585" y="14141"/>
                  </a:lnTo>
                  <a:lnTo>
                    <a:pt x="21115" y="12450"/>
                  </a:lnTo>
                  <a:lnTo>
                    <a:pt x="21456" y="10682"/>
                  </a:lnTo>
                  <a:lnTo>
                    <a:pt x="21600" y="8836"/>
                  </a:lnTo>
                  <a:lnTo>
                    <a:pt x="21536" y="6908"/>
                  </a:lnTo>
                  <a:lnTo>
                    <a:pt x="21147" y="4985"/>
                  </a:lnTo>
                  <a:lnTo>
                    <a:pt x="20377" y="3350"/>
                  </a:lnTo>
                  <a:lnTo>
                    <a:pt x="19286" y="2040"/>
                  </a:lnTo>
                  <a:lnTo>
                    <a:pt x="19241" y="2009"/>
                  </a:lnTo>
                  <a:lnTo>
                    <a:pt x="9808" y="2009"/>
                  </a:lnTo>
                  <a:lnTo>
                    <a:pt x="9756" y="1975"/>
                  </a:lnTo>
                  <a:lnTo>
                    <a:pt x="9664" y="1937"/>
                  </a:lnTo>
                  <a:lnTo>
                    <a:pt x="9601" y="1868"/>
                  </a:lnTo>
                  <a:lnTo>
                    <a:pt x="8325" y="777"/>
                  </a:lnTo>
                  <a:lnTo>
                    <a:pt x="6928" y="155"/>
                  </a:lnTo>
                  <a:lnTo>
                    <a:pt x="5483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6" name="Google Shape;836;p20"/>
            <p:cNvSpPr/>
            <p:nvPr/>
          </p:nvSpPr>
          <p:spPr>
            <a:xfrm>
              <a:off x="271754" y="0"/>
              <a:ext cx="261394" cy="1280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92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0248" y="19835"/>
                  </a:lnTo>
                  <a:lnTo>
                    <a:pt x="2376" y="19835"/>
                  </a:lnTo>
                  <a:lnTo>
                    <a:pt x="2742" y="16818"/>
                  </a:lnTo>
                  <a:lnTo>
                    <a:pt x="3082" y="13975"/>
                  </a:lnTo>
                  <a:lnTo>
                    <a:pt x="3420" y="11257"/>
                  </a:lnTo>
                  <a:lnTo>
                    <a:pt x="3776" y="8612"/>
                  </a:lnTo>
                  <a:lnTo>
                    <a:pt x="4140" y="5327"/>
                  </a:lnTo>
                  <a:lnTo>
                    <a:pt x="3937" y="3190"/>
                  </a:lnTo>
                  <a:lnTo>
                    <a:pt x="2957" y="1612"/>
                  </a:lnTo>
                  <a:lnTo>
                    <a:pt x="992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7" name="Google Shape;837;p20"/>
            <p:cNvSpPr/>
            <p:nvPr/>
          </p:nvSpPr>
          <p:spPr>
            <a:xfrm>
              <a:off x="300507" y="88496"/>
              <a:ext cx="216281" cy="290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75" y="0"/>
                  </a:moveTo>
                  <a:lnTo>
                    <a:pt x="5618" y="7167"/>
                  </a:lnTo>
                  <a:lnTo>
                    <a:pt x="4310" y="10387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9608" y="12123"/>
                  </a:lnTo>
                  <a:lnTo>
                    <a:pt x="15293" y="1895"/>
                  </a:lnTo>
                  <a:lnTo>
                    <a:pt x="10575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38" name="Google Shape;838;p20"/>
          <p:cNvGrpSpPr/>
          <p:nvPr/>
        </p:nvGrpSpPr>
        <p:grpSpPr>
          <a:xfrm>
            <a:off x="3889470" y="578988"/>
            <a:ext cx="598505" cy="625863"/>
            <a:chOff x="0" y="0"/>
            <a:chExt cx="598504" cy="625861"/>
          </a:xfrm>
        </p:grpSpPr>
        <p:sp>
          <p:nvSpPr>
            <p:cNvPr id="839" name="Google Shape;839;p20"/>
            <p:cNvSpPr/>
            <p:nvPr/>
          </p:nvSpPr>
          <p:spPr>
            <a:xfrm>
              <a:off x="0" y="76981"/>
              <a:ext cx="598504" cy="5488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83" y="0"/>
                  </a:moveTo>
                  <a:lnTo>
                    <a:pt x="4060" y="308"/>
                  </a:lnTo>
                  <a:lnTo>
                    <a:pt x="2731" y="1075"/>
                  </a:lnTo>
                  <a:lnTo>
                    <a:pt x="1568" y="2299"/>
                  </a:lnTo>
                  <a:lnTo>
                    <a:pt x="376" y="4571"/>
                  </a:lnTo>
                  <a:lnTo>
                    <a:pt x="0" y="7120"/>
                  </a:lnTo>
                  <a:lnTo>
                    <a:pt x="175" y="9199"/>
                  </a:lnTo>
                  <a:lnTo>
                    <a:pt x="551" y="11163"/>
                  </a:lnTo>
                  <a:lnTo>
                    <a:pt x="1125" y="13011"/>
                  </a:lnTo>
                  <a:lnTo>
                    <a:pt x="1895" y="14744"/>
                  </a:lnTo>
                  <a:lnTo>
                    <a:pt x="2858" y="16360"/>
                  </a:lnTo>
                  <a:lnTo>
                    <a:pt x="4011" y="17859"/>
                  </a:lnTo>
                  <a:lnTo>
                    <a:pt x="5351" y="19239"/>
                  </a:lnTo>
                  <a:lnTo>
                    <a:pt x="6876" y="20501"/>
                  </a:lnTo>
                  <a:lnTo>
                    <a:pt x="8401" y="21203"/>
                  </a:lnTo>
                  <a:lnTo>
                    <a:pt x="10092" y="21533"/>
                  </a:lnTo>
                  <a:lnTo>
                    <a:pt x="10960" y="21600"/>
                  </a:lnTo>
                  <a:lnTo>
                    <a:pt x="11837" y="21589"/>
                  </a:lnTo>
                  <a:lnTo>
                    <a:pt x="12718" y="21553"/>
                  </a:lnTo>
                  <a:lnTo>
                    <a:pt x="13598" y="21545"/>
                  </a:lnTo>
                  <a:lnTo>
                    <a:pt x="15334" y="21233"/>
                  </a:lnTo>
                  <a:lnTo>
                    <a:pt x="16774" y="20193"/>
                  </a:lnTo>
                  <a:lnTo>
                    <a:pt x="17961" y="18782"/>
                  </a:lnTo>
                  <a:lnTo>
                    <a:pt x="18998" y="17304"/>
                  </a:lnTo>
                  <a:lnTo>
                    <a:pt x="19876" y="15758"/>
                  </a:lnTo>
                  <a:lnTo>
                    <a:pt x="20585" y="14141"/>
                  </a:lnTo>
                  <a:lnTo>
                    <a:pt x="21115" y="12450"/>
                  </a:lnTo>
                  <a:lnTo>
                    <a:pt x="21456" y="10682"/>
                  </a:lnTo>
                  <a:lnTo>
                    <a:pt x="21600" y="8836"/>
                  </a:lnTo>
                  <a:lnTo>
                    <a:pt x="21536" y="6908"/>
                  </a:lnTo>
                  <a:lnTo>
                    <a:pt x="21147" y="4985"/>
                  </a:lnTo>
                  <a:lnTo>
                    <a:pt x="20377" y="3350"/>
                  </a:lnTo>
                  <a:lnTo>
                    <a:pt x="19286" y="2040"/>
                  </a:lnTo>
                  <a:lnTo>
                    <a:pt x="19241" y="2009"/>
                  </a:lnTo>
                  <a:lnTo>
                    <a:pt x="9808" y="2009"/>
                  </a:lnTo>
                  <a:lnTo>
                    <a:pt x="9756" y="1975"/>
                  </a:lnTo>
                  <a:lnTo>
                    <a:pt x="9664" y="1937"/>
                  </a:lnTo>
                  <a:lnTo>
                    <a:pt x="9601" y="1868"/>
                  </a:lnTo>
                  <a:lnTo>
                    <a:pt x="8325" y="777"/>
                  </a:lnTo>
                  <a:lnTo>
                    <a:pt x="6928" y="155"/>
                  </a:lnTo>
                  <a:lnTo>
                    <a:pt x="5483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0" name="Google Shape;840;p20"/>
            <p:cNvSpPr/>
            <p:nvPr/>
          </p:nvSpPr>
          <p:spPr>
            <a:xfrm>
              <a:off x="271754" y="0"/>
              <a:ext cx="261394" cy="1280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92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0248" y="19835"/>
                  </a:lnTo>
                  <a:lnTo>
                    <a:pt x="2376" y="19835"/>
                  </a:lnTo>
                  <a:lnTo>
                    <a:pt x="2742" y="16818"/>
                  </a:lnTo>
                  <a:lnTo>
                    <a:pt x="3082" y="13975"/>
                  </a:lnTo>
                  <a:lnTo>
                    <a:pt x="3420" y="11257"/>
                  </a:lnTo>
                  <a:lnTo>
                    <a:pt x="3776" y="8612"/>
                  </a:lnTo>
                  <a:lnTo>
                    <a:pt x="4140" y="5327"/>
                  </a:lnTo>
                  <a:lnTo>
                    <a:pt x="3937" y="3190"/>
                  </a:lnTo>
                  <a:lnTo>
                    <a:pt x="2957" y="1612"/>
                  </a:lnTo>
                  <a:lnTo>
                    <a:pt x="992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1" name="Google Shape;841;p20"/>
            <p:cNvSpPr/>
            <p:nvPr/>
          </p:nvSpPr>
          <p:spPr>
            <a:xfrm>
              <a:off x="300507" y="88496"/>
              <a:ext cx="216281" cy="290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75" y="0"/>
                  </a:moveTo>
                  <a:lnTo>
                    <a:pt x="5618" y="7167"/>
                  </a:lnTo>
                  <a:lnTo>
                    <a:pt x="4310" y="10387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9608" y="12123"/>
                  </a:lnTo>
                  <a:lnTo>
                    <a:pt x="15293" y="1895"/>
                  </a:lnTo>
                  <a:lnTo>
                    <a:pt x="10575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42" name="Google Shape;842;p20"/>
          <p:cNvGrpSpPr/>
          <p:nvPr/>
        </p:nvGrpSpPr>
        <p:grpSpPr>
          <a:xfrm>
            <a:off x="4051406" y="197372"/>
            <a:ext cx="149248" cy="309323"/>
            <a:chOff x="0" y="0"/>
            <a:chExt cx="149247" cy="309322"/>
          </a:xfrm>
        </p:grpSpPr>
        <p:sp>
          <p:nvSpPr>
            <p:cNvPr id="843" name="Google Shape;843;p20"/>
            <p:cNvSpPr/>
            <p:nvPr/>
          </p:nvSpPr>
          <p:spPr>
            <a:xfrm>
              <a:off x="105761" y="199047"/>
              <a:ext cx="43486" cy="11027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684" y="0"/>
                  </a:moveTo>
                  <a:lnTo>
                    <a:pt x="2271" y="714"/>
                  </a:lnTo>
                  <a:lnTo>
                    <a:pt x="0" y="2169"/>
                  </a:lnTo>
                  <a:lnTo>
                    <a:pt x="902" y="3617"/>
                  </a:lnTo>
                  <a:lnTo>
                    <a:pt x="3079" y="7425"/>
                  </a:lnTo>
                  <a:lnTo>
                    <a:pt x="4911" y="11293"/>
                  </a:lnTo>
                  <a:lnTo>
                    <a:pt x="6391" y="15207"/>
                  </a:lnTo>
                  <a:lnTo>
                    <a:pt x="7513" y="19152"/>
                  </a:lnTo>
                  <a:lnTo>
                    <a:pt x="7841" y="20550"/>
                  </a:lnTo>
                  <a:lnTo>
                    <a:pt x="10850" y="21600"/>
                  </a:lnTo>
                  <a:lnTo>
                    <a:pt x="14585" y="21600"/>
                  </a:lnTo>
                  <a:lnTo>
                    <a:pt x="14799" y="21595"/>
                  </a:lnTo>
                  <a:lnTo>
                    <a:pt x="18812" y="21451"/>
                  </a:lnTo>
                  <a:lnTo>
                    <a:pt x="21600" y="20137"/>
                  </a:lnTo>
                  <a:lnTo>
                    <a:pt x="21247" y="18655"/>
                  </a:lnTo>
                  <a:lnTo>
                    <a:pt x="18520" y="10405"/>
                  </a:lnTo>
                  <a:lnTo>
                    <a:pt x="14308" y="2343"/>
                  </a:lnTo>
                  <a:lnTo>
                    <a:pt x="13406" y="896"/>
                  </a:lnTo>
                  <a:lnTo>
                    <a:pt x="9684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4" name="Google Shape;844;p20"/>
            <p:cNvSpPr/>
            <p:nvPr/>
          </p:nvSpPr>
          <p:spPr>
            <a:xfrm>
              <a:off x="42058" y="46507"/>
              <a:ext cx="69038" cy="10313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780" y="0"/>
                  </a:moveTo>
                  <a:lnTo>
                    <a:pt x="664" y="1639"/>
                  </a:lnTo>
                  <a:lnTo>
                    <a:pt x="0" y="3410"/>
                  </a:lnTo>
                  <a:lnTo>
                    <a:pt x="1236" y="4774"/>
                  </a:lnTo>
                  <a:lnTo>
                    <a:pt x="4415" y="8441"/>
                  </a:lnTo>
                  <a:lnTo>
                    <a:pt x="7385" y="12178"/>
                  </a:lnTo>
                  <a:lnTo>
                    <a:pt x="10134" y="15974"/>
                  </a:lnTo>
                  <a:lnTo>
                    <a:pt x="12652" y="19815"/>
                  </a:lnTo>
                  <a:lnTo>
                    <a:pt x="13343" y="20927"/>
                  </a:lnTo>
                  <a:lnTo>
                    <a:pt x="14960" y="21600"/>
                  </a:lnTo>
                  <a:lnTo>
                    <a:pt x="17221" y="21600"/>
                  </a:lnTo>
                  <a:lnTo>
                    <a:pt x="17782" y="21531"/>
                  </a:lnTo>
                  <a:lnTo>
                    <a:pt x="20543" y="20773"/>
                  </a:lnTo>
                  <a:lnTo>
                    <a:pt x="21600" y="19089"/>
                  </a:lnTo>
                  <a:lnTo>
                    <a:pt x="20686" y="17616"/>
                  </a:lnTo>
                  <a:lnTo>
                    <a:pt x="15148" y="9587"/>
                  </a:lnTo>
                  <a:lnTo>
                    <a:pt x="8682" y="1806"/>
                  </a:lnTo>
                  <a:lnTo>
                    <a:pt x="7446" y="442"/>
                  </a:lnTo>
                  <a:lnTo>
                    <a:pt x="4780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5" name="Google Shape;845;p20"/>
            <p:cNvSpPr/>
            <p:nvPr/>
          </p:nvSpPr>
          <p:spPr>
            <a:xfrm>
              <a:off x="0" y="0"/>
              <a:ext cx="20239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2164" y="12690"/>
                  </a:lnTo>
                  <a:lnTo>
                    <a:pt x="6448" y="21600"/>
                  </a:lnTo>
                  <a:lnTo>
                    <a:pt x="14038" y="21600"/>
                  </a:lnTo>
                  <a:lnTo>
                    <a:pt x="17332" y="16464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46" name="Google Shape;846;p20"/>
          <p:cNvSpPr/>
          <p:nvPr/>
        </p:nvSpPr>
        <p:spPr>
          <a:xfrm>
            <a:off x="1289475" y="3941609"/>
            <a:ext cx="2280400" cy="1719073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7" name="Google Shape;847;p20"/>
          <p:cNvSpPr/>
          <p:nvPr/>
        </p:nvSpPr>
        <p:spPr>
          <a:xfrm>
            <a:off x="1289463" y="3941608"/>
            <a:ext cx="2280412" cy="1719074"/>
          </a:xfrm>
          <a:prstGeom prst="rect">
            <a:avLst/>
          </a:prstGeom>
          <a:noFill/>
          <a:ln w="12700" cap="flat" cmpd="sng">
            <a:solidFill>
              <a:srgbClr val="0094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8" name="Google Shape;848;p20"/>
          <p:cNvSpPr/>
          <p:nvPr/>
        </p:nvSpPr>
        <p:spPr>
          <a:xfrm>
            <a:off x="1329442" y="3975352"/>
            <a:ext cx="608991" cy="131026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9" name="Google Shape;849;p20"/>
          <p:cNvSpPr/>
          <p:nvPr/>
        </p:nvSpPr>
        <p:spPr>
          <a:xfrm>
            <a:off x="1329442" y="3975359"/>
            <a:ext cx="608991" cy="13101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303" y="21600"/>
                </a:moveTo>
                <a:lnTo>
                  <a:pt x="1297" y="21600"/>
                </a:lnTo>
                <a:lnTo>
                  <a:pt x="794" y="21205"/>
                </a:lnTo>
                <a:lnTo>
                  <a:pt x="381" y="20131"/>
                </a:lnTo>
                <a:lnTo>
                  <a:pt x="102" y="18540"/>
                </a:lnTo>
                <a:lnTo>
                  <a:pt x="0" y="16598"/>
                </a:lnTo>
                <a:lnTo>
                  <a:pt x="0" y="5000"/>
                </a:lnTo>
                <a:lnTo>
                  <a:pt x="102" y="3059"/>
                </a:lnTo>
                <a:lnTo>
                  <a:pt x="381" y="1469"/>
                </a:lnTo>
                <a:lnTo>
                  <a:pt x="794" y="395"/>
                </a:lnTo>
                <a:lnTo>
                  <a:pt x="1297" y="0"/>
                </a:lnTo>
                <a:lnTo>
                  <a:pt x="20303" y="0"/>
                </a:lnTo>
                <a:lnTo>
                  <a:pt x="20806" y="395"/>
                </a:lnTo>
                <a:lnTo>
                  <a:pt x="21219" y="1469"/>
                </a:lnTo>
                <a:lnTo>
                  <a:pt x="21498" y="3059"/>
                </a:lnTo>
                <a:lnTo>
                  <a:pt x="21600" y="5000"/>
                </a:lnTo>
                <a:lnTo>
                  <a:pt x="21600" y="16598"/>
                </a:lnTo>
                <a:lnTo>
                  <a:pt x="21498" y="18540"/>
                </a:lnTo>
                <a:lnTo>
                  <a:pt x="21219" y="20131"/>
                </a:lnTo>
                <a:lnTo>
                  <a:pt x="20806" y="21205"/>
                </a:lnTo>
                <a:lnTo>
                  <a:pt x="20303" y="21600"/>
                </a:lnTo>
                <a:close/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21"/>
          <p:cNvSpPr/>
          <p:nvPr/>
        </p:nvSpPr>
        <p:spPr>
          <a:xfrm>
            <a:off x="0" y="0"/>
            <a:ext cx="4859335" cy="1128712"/>
          </a:xfrm>
          <a:prstGeom prst="rect">
            <a:avLst/>
          </a:prstGeom>
          <a:solidFill>
            <a:srgbClr val="00B4D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55" name="Google Shape;855;p21"/>
          <p:cNvGrpSpPr/>
          <p:nvPr/>
        </p:nvGrpSpPr>
        <p:grpSpPr>
          <a:xfrm>
            <a:off x="3889470" y="578988"/>
            <a:ext cx="598505" cy="625863"/>
            <a:chOff x="0" y="0"/>
            <a:chExt cx="598504" cy="625861"/>
          </a:xfrm>
        </p:grpSpPr>
        <p:sp>
          <p:nvSpPr>
            <p:cNvPr id="856" name="Google Shape;856;p21"/>
            <p:cNvSpPr/>
            <p:nvPr/>
          </p:nvSpPr>
          <p:spPr>
            <a:xfrm>
              <a:off x="0" y="76981"/>
              <a:ext cx="598504" cy="5488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83" y="0"/>
                  </a:moveTo>
                  <a:lnTo>
                    <a:pt x="4060" y="308"/>
                  </a:lnTo>
                  <a:lnTo>
                    <a:pt x="2731" y="1075"/>
                  </a:lnTo>
                  <a:lnTo>
                    <a:pt x="1568" y="2299"/>
                  </a:lnTo>
                  <a:lnTo>
                    <a:pt x="376" y="4571"/>
                  </a:lnTo>
                  <a:lnTo>
                    <a:pt x="0" y="7120"/>
                  </a:lnTo>
                  <a:lnTo>
                    <a:pt x="175" y="9199"/>
                  </a:lnTo>
                  <a:lnTo>
                    <a:pt x="551" y="11163"/>
                  </a:lnTo>
                  <a:lnTo>
                    <a:pt x="1125" y="13011"/>
                  </a:lnTo>
                  <a:lnTo>
                    <a:pt x="1895" y="14744"/>
                  </a:lnTo>
                  <a:lnTo>
                    <a:pt x="2858" y="16360"/>
                  </a:lnTo>
                  <a:lnTo>
                    <a:pt x="4011" y="17859"/>
                  </a:lnTo>
                  <a:lnTo>
                    <a:pt x="5351" y="19239"/>
                  </a:lnTo>
                  <a:lnTo>
                    <a:pt x="6876" y="20501"/>
                  </a:lnTo>
                  <a:lnTo>
                    <a:pt x="8401" y="21203"/>
                  </a:lnTo>
                  <a:lnTo>
                    <a:pt x="10092" y="21533"/>
                  </a:lnTo>
                  <a:lnTo>
                    <a:pt x="10960" y="21600"/>
                  </a:lnTo>
                  <a:lnTo>
                    <a:pt x="11837" y="21589"/>
                  </a:lnTo>
                  <a:lnTo>
                    <a:pt x="12718" y="21553"/>
                  </a:lnTo>
                  <a:lnTo>
                    <a:pt x="13598" y="21545"/>
                  </a:lnTo>
                  <a:lnTo>
                    <a:pt x="15334" y="21233"/>
                  </a:lnTo>
                  <a:lnTo>
                    <a:pt x="16774" y="20193"/>
                  </a:lnTo>
                  <a:lnTo>
                    <a:pt x="17961" y="18782"/>
                  </a:lnTo>
                  <a:lnTo>
                    <a:pt x="18998" y="17304"/>
                  </a:lnTo>
                  <a:lnTo>
                    <a:pt x="19876" y="15758"/>
                  </a:lnTo>
                  <a:lnTo>
                    <a:pt x="20585" y="14141"/>
                  </a:lnTo>
                  <a:lnTo>
                    <a:pt x="21115" y="12450"/>
                  </a:lnTo>
                  <a:lnTo>
                    <a:pt x="21456" y="10682"/>
                  </a:lnTo>
                  <a:lnTo>
                    <a:pt x="21600" y="8836"/>
                  </a:lnTo>
                  <a:lnTo>
                    <a:pt x="21536" y="6908"/>
                  </a:lnTo>
                  <a:lnTo>
                    <a:pt x="21147" y="4985"/>
                  </a:lnTo>
                  <a:lnTo>
                    <a:pt x="20377" y="3350"/>
                  </a:lnTo>
                  <a:lnTo>
                    <a:pt x="19286" y="2040"/>
                  </a:lnTo>
                  <a:lnTo>
                    <a:pt x="19241" y="2009"/>
                  </a:lnTo>
                  <a:lnTo>
                    <a:pt x="9808" y="2009"/>
                  </a:lnTo>
                  <a:lnTo>
                    <a:pt x="9756" y="1975"/>
                  </a:lnTo>
                  <a:lnTo>
                    <a:pt x="9664" y="1937"/>
                  </a:lnTo>
                  <a:lnTo>
                    <a:pt x="9601" y="1868"/>
                  </a:lnTo>
                  <a:lnTo>
                    <a:pt x="8325" y="777"/>
                  </a:lnTo>
                  <a:lnTo>
                    <a:pt x="6928" y="155"/>
                  </a:lnTo>
                  <a:lnTo>
                    <a:pt x="5483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7" name="Google Shape;857;p21"/>
            <p:cNvSpPr/>
            <p:nvPr/>
          </p:nvSpPr>
          <p:spPr>
            <a:xfrm>
              <a:off x="271754" y="0"/>
              <a:ext cx="261394" cy="1280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92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0248" y="19835"/>
                  </a:lnTo>
                  <a:lnTo>
                    <a:pt x="2376" y="19835"/>
                  </a:lnTo>
                  <a:lnTo>
                    <a:pt x="2742" y="16818"/>
                  </a:lnTo>
                  <a:lnTo>
                    <a:pt x="3082" y="13975"/>
                  </a:lnTo>
                  <a:lnTo>
                    <a:pt x="3420" y="11257"/>
                  </a:lnTo>
                  <a:lnTo>
                    <a:pt x="3776" y="8612"/>
                  </a:lnTo>
                  <a:lnTo>
                    <a:pt x="4140" y="5327"/>
                  </a:lnTo>
                  <a:lnTo>
                    <a:pt x="3937" y="3190"/>
                  </a:lnTo>
                  <a:lnTo>
                    <a:pt x="2957" y="1612"/>
                  </a:lnTo>
                  <a:lnTo>
                    <a:pt x="992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8" name="Google Shape;858;p21"/>
            <p:cNvSpPr/>
            <p:nvPr/>
          </p:nvSpPr>
          <p:spPr>
            <a:xfrm>
              <a:off x="300507" y="88496"/>
              <a:ext cx="216281" cy="290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75" y="0"/>
                  </a:moveTo>
                  <a:lnTo>
                    <a:pt x="5618" y="7167"/>
                  </a:lnTo>
                  <a:lnTo>
                    <a:pt x="4310" y="10387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9608" y="12123"/>
                  </a:lnTo>
                  <a:lnTo>
                    <a:pt x="15293" y="1895"/>
                  </a:lnTo>
                  <a:lnTo>
                    <a:pt x="10575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59" name="Google Shape;859;p21"/>
          <p:cNvGrpSpPr/>
          <p:nvPr/>
        </p:nvGrpSpPr>
        <p:grpSpPr>
          <a:xfrm>
            <a:off x="3889470" y="578988"/>
            <a:ext cx="598505" cy="625863"/>
            <a:chOff x="0" y="0"/>
            <a:chExt cx="598504" cy="625861"/>
          </a:xfrm>
        </p:grpSpPr>
        <p:sp>
          <p:nvSpPr>
            <p:cNvPr id="860" name="Google Shape;860;p21"/>
            <p:cNvSpPr/>
            <p:nvPr/>
          </p:nvSpPr>
          <p:spPr>
            <a:xfrm>
              <a:off x="0" y="76981"/>
              <a:ext cx="598504" cy="5488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83" y="0"/>
                  </a:moveTo>
                  <a:lnTo>
                    <a:pt x="4060" y="308"/>
                  </a:lnTo>
                  <a:lnTo>
                    <a:pt x="2731" y="1075"/>
                  </a:lnTo>
                  <a:lnTo>
                    <a:pt x="1568" y="2299"/>
                  </a:lnTo>
                  <a:lnTo>
                    <a:pt x="376" y="4571"/>
                  </a:lnTo>
                  <a:lnTo>
                    <a:pt x="0" y="7120"/>
                  </a:lnTo>
                  <a:lnTo>
                    <a:pt x="175" y="9199"/>
                  </a:lnTo>
                  <a:lnTo>
                    <a:pt x="551" y="11163"/>
                  </a:lnTo>
                  <a:lnTo>
                    <a:pt x="1125" y="13011"/>
                  </a:lnTo>
                  <a:lnTo>
                    <a:pt x="1895" y="14744"/>
                  </a:lnTo>
                  <a:lnTo>
                    <a:pt x="2858" y="16360"/>
                  </a:lnTo>
                  <a:lnTo>
                    <a:pt x="4011" y="17859"/>
                  </a:lnTo>
                  <a:lnTo>
                    <a:pt x="5351" y="19239"/>
                  </a:lnTo>
                  <a:lnTo>
                    <a:pt x="6876" y="20501"/>
                  </a:lnTo>
                  <a:lnTo>
                    <a:pt x="8401" y="21203"/>
                  </a:lnTo>
                  <a:lnTo>
                    <a:pt x="10092" y="21533"/>
                  </a:lnTo>
                  <a:lnTo>
                    <a:pt x="10960" y="21600"/>
                  </a:lnTo>
                  <a:lnTo>
                    <a:pt x="11837" y="21589"/>
                  </a:lnTo>
                  <a:lnTo>
                    <a:pt x="12718" y="21553"/>
                  </a:lnTo>
                  <a:lnTo>
                    <a:pt x="13598" y="21545"/>
                  </a:lnTo>
                  <a:lnTo>
                    <a:pt x="15334" y="21233"/>
                  </a:lnTo>
                  <a:lnTo>
                    <a:pt x="16774" y="20193"/>
                  </a:lnTo>
                  <a:lnTo>
                    <a:pt x="17961" y="18782"/>
                  </a:lnTo>
                  <a:lnTo>
                    <a:pt x="18998" y="17304"/>
                  </a:lnTo>
                  <a:lnTo>
                    <a:pt x="19876" y="15758"/>
                  </a:lnTo>
                  <a:lnTo>
                    <a:pt x="20585" y="14141"/>
                  </a:lnTo>
                  <a:lnTo>
                    <a:pt x="21115" y="12450"/>
                  </a:lnTo>
                  <a:lnTo>
                    <a:pt x="21456" y="10682"/>
                  </a:lnTo>
                  <a:lnTo>
                    <a:pt x="21600" y="8836"/>
                  </a:lnTo>
                  <a:lnTo>
                    <a:pt x="21536" y="6908"/>
                  </a:lnTo>
                  <a:lnTo>
                    <a:pt x="21147" y="4985"/>
                  </a:lnTo>
                  <a:lnTo>
                    <a:pt x="20377" y="3350"/>
                  </a:lnTo>
                  <a:lnTo>
                    <a:pt x="19286" y="2040"/>
                  </a:lnTo>
                  <a:lnTo>
                    <a:pt x="19241" y="2009"/>
                  </a:lnTo>
                  <a:lnTo>
                    <a:pt x="9808" y="2009"/>
                  </a:lnTo>
                  <a:lnTo>
                    <a:pt x="9756" y="1975"/>
                  </a:lnTo>
                  <a:lnTo>
                    <a:pt x="9664" y="1937"/>
                  </a:lnTo>
                  <a:lnTo>
                    <a:pt x="9601" y="1868"/>
                  </a:lnTo>
                  <a:lnTo>
                    <a:pt x="8325" y="777"/>
                  </a:lnTo>
                  <a:lnTo>
                    <a:pt x="6928" y="155"/>
                  </a:lnTo>
                  <a:lnTo>
                    <a:pt x="5483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1" name="Google Shape;861;p21"/>
            <p:cNvSpPr/>
            <p:nvPr/>
          </p:nvSpPr>
          <p:spPr>
            <a:xfrm>
              <a:off x="271754" y="0"/>
              <a:ext cx="261394" cy="1280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92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0248" y="19835"/>
                  </a:lnTo>
                  <a:lnTo>
                    <a:pt x="2376" y="19835"/>
                  </a:lnTo>
                  <a:lnTo>
                    <a:pt x="2742" y="16818"/>
                  </a:lnTo>
                  <a:lnTo>
                    <a:pt x="3082" y="13975"/>
                  </a:lnTo>
                  <a:lnTo>
                    <a:pt x="3420" y="11257"/>
                  </a:lnTo>
                  <a:lnTo>
                    <a:pt x="3776" y="8612"/>
                  </a:lnTo>
                  <a:lnTo>
                    <a:pt x="4140" y="5327"/>
                  </a:lnTo>
                  <a:lnTo>
                    <a:pt x="3937" y="3190"/>
                  </a:lnTo>
                  <a:lnTo>
                    <a:pt x="2957" y="1612"/>
                  </a:lnTo>
                  <a:lnTo>
                    <a:pt x="992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2" name="Google Shape;862;p21"/>
            <p:cNvSpPr/>
            <p:nvPr/>
          </p:nvSpPr>
          <p:spPr>
            <a:xfrm>
              <a:off x="300507" y="88496"/>
              <a:ext cx="216281" cy="290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75" y="0"/>
                  </a:moveTo>
                  <a:lnTo>
                    <a:pt x="5618" y="7167"/>
                  </a:lnTo>
                  <a:lnTo>
                    <a:pt x="4310" y="10387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9608" y="12123"/>
                  </a:lnTo>
                  <a:lnTo>
                    <a:pt x="15293" y="1895"/>
                  </a:lnTo>
                  <a:lnTo>
                    <a:pt x="10575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63" name="Google Shape;863;p21"/>
          <p:cNvGrpSpPr/>
          <p:nvPr/>
        </p:nvGrpSpPr>
        <p:grpSpPr>
          <a:xfrm>
            <a:off x="4051406" y="197372"/>
            <a:ext cx="149248" cy="309323"/>
            <a:chOff x="0" y="0"/>
            <a:chExt cx="149247" cy="309322"/>
          </a:xfrm>
        </p:grpSpPr>
        <p:sp>
          <p:nvSpPr>
            <p:cNvPr id="864" name="Google Shape;864;p21"/>
            <p:cNvSpPr/>
            <p:nvPr/>
          </p:nvSpPr>
          <p:spPr>
            <a:xfrm>
              <a:off x="105761" y="199047"/>
              <a:ext cx="43486" cy="11027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684" y="0"/>
                  </a:moveTo>
                  <a:lnTo>
                    <a:pt x="2271" y="714"/>
                  </a:lnTo>
                  <a:lnTo>
                    <a:pt x="0" y="2169"/>
                  </a:lnTo>
                  <a:lnTo>
                    <a:pt x="902" y="3617"/>
                  </a:lnTo>
                  <a:lnTo>
                    <a:pt x="3079" y="7425"/>
                  </a:lnTo>
                  <a:lnTo>
                    <a:pt x="4911" y="11293"/>
                  </a:lnTo>
                  <a:lnTo>
                    <a:pt x="6391" y="15207"/>
                  </a:lnTo>
                  <a:lnTo>
                    <a:pt x="7513" y="19152"/>
                  </a:lnTo>
                  <a:lnTo>
                    <a:pt x="7841" y="20550"/>
                  </a:lnTo>
                  <a:lnTo>
                    <a:pt x="10850" y="21600"/>
                  </a:lnTo>
                  <a:lnTo>
                    <a:pt x="14585" y="21600"/>
                  </a:lnTo>
                  <a:lnTo>
                    <a:pt x="14799" y="21595"/>
                  </a:lnTo>
                  <a:lnTo>
                    <a:pt x="18812" y="21451"/>
                  </a:lnTo>
                  <a:lnTo>
                    <a:pt x="21600" y="20137"/>
                  </a:lnTo>
                  <a:lnTo>
                    <a:pt x="21247" y="18655"/>
                  </a:lnTo>
                  <a:lnTo>
                    <a:pt x="18520" y="10405"/>
                  </a:lnTo>
                  <a:lnTo>
                    <a:pt x="14308" y="2343"/>
                  </a:lnTo>
                  <a:lnTo>
                    <a:pt x="13406" y="896"/>
                  </a:lnTo>
                  <a:lnTo>
                    <a:pt x="9684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5" name="Google Shape;865;p21"/>
            <p:cNvSpPr/>
            <p:nvPr/>
          </p:nvSpPr>
          <p:spPr>
            <a:xfrm>
              <a:off x="42058" y="46507"/>
              <a:ext cx="69038" cy="10313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780" y="0"/>
                  </a:moveTo>
                  <a:lnTo>
                    <a:pt x="664" y="1639"/>
                  </a:lnTo>
                  <a:lnTo>
                    <a:pt x="0" y="3410"/>
                  </a:lnTo>
                  <a:lnTo>
                    <a:pt x="1236" y="4774"/>
                  </a:lnTo>
                  <a:lnTo>
                    <a:pt x="4415" y="8441"/>
                  </a:lnTo>
                  <a:lnTo>
                    <a:pt x="7385" y="12178"/>
                  </a:lnTo>
                  <a:lnTo>
                    <a:pt x="10134" y="15974"/>
                  </a:lnTo>
                  <a:lnTo>
                    <a:pt x="12652" y="19815"/>
                  </a:lnTo>
                  <a:lnTo>
                    <a:pt x="13343" y="20927"/>
                  </a:lnTo>
                  <a:lnTo>
                    <a:pt x="14960" y="21600"/>
                  </a:lnTo>
                  <a:lnTo>
                    <a:pt x="17221" y="21600"/>
                  </a:lnTo>
                  <a:lnTo>
                    <a:pt x="17782" y="21531"/>
                  </a:lnTo>
                  <a:lnTo>
                    <a:pt x="20543" y="20773"/>
                  </a:lnTo>
                  <a:lnTo>
                    <a:pt x="21600" y="19089"/>
                  </a:lnTo>
                  <a:lnTo>
                    <a:pt x="20686" y="17616"/>
                  </a:lnTo>
                  <a:lnTo>
                    <a:pt x="15148" y="9587"/>
                  </a:lnTo>
                  <a:lnTo>
                    <a:pt x="8682" y="1806"/>
                  </a:lnTo>
                  <a:lnTo>
                    <a:pt x="7446" y="442"/>
                  </a:lnTo>
                  <a:lnTo>
                    <a:pt x="4780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6" name="Google Shape;866;p21"/>
            <p:cNvSpPr/>
            <p:nvPr/>
          </p:nvSpPr>
          <p:spPr>
            <a:xfrm>
              <a:off x="0" y="0"/>
              <a:ext cx="20239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2164" y="12690"/>
                  </a:lnTo>
                  <a:lnTo>
                    <a:pt x="6448" y="21600"/>
                  </a:lnTo>
                  <a:lnTo>
                    <a:pt x="14038" y="21600"/>
                  </a:lnTo>
                  <a:lnTo>
                    <a:pt x="17332" y="16464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67" name="Google Shape;867;p21"/>
          <p:cNvSpPr/>
          <p:nvPr/>
        </p:nvSpPr>
        <p:spPr>
          <a:xfrm>
            <a:off x="0" y="1128712"/>
            <a:ext cx="4859335" cy="2019300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8" name="Google Shape;868;p21"/>
          <p:cNvSpPr/>
          <p:nvPr/>
        </p:nvSpPr>
        <p:spPr>
          <a:xfrm>
            <a:off x="0" y="1116012"/>
            <a:ext cx="4859335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9" name="Google Shape;869;p21"/>
          <p:cNvSpPr/>
          <p:nvPr/>
        </p:nvSpPr>
        <p:spPr>
          <a:xfrm>
            <a:off x="0" y="3148012"/>
            <a:ext cx="4859335" cy="2719935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0" name="Google Shape;870;p21"/>
          <p:cNvSpPr/>
          <p:nvPr/>
        </p:nvSpPr>
        <p:spPr>
          <a:xfrm>
            <a:off x="0" y="3135312"/>
            <a:ext cx="4859335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1" name="Google Shape;871;p21"/>
          <p:cNvSpPr/>
          <p:nvPr/>
        </p:nvSpPr>
        <p:spPr>
          <a:xfrm>
            <a:off x="1401926" y="3813299"/>
            <a:ext cx="1356066" cy="192878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2" name="Google Shape;872;p21"/>
          <p:cNvSpPr/>
          <p:nvPr/>
        </p:nvSpPr>
        <p:spPr>
          <a:xfrm>
            <a:off x="0" y="5867945"/>
            <a:ext cx="4859335" cy="936080"/>
          </a:xfrm>
          <a:prstGeom prst="rect">
            <a:avLst/>
          </a:prstGeom>
          <a:solidFill>
            <a:srgbClr val="CCE7D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3" name="Google Shape;873;p21"/>
          <p:cNvSpPr/>
          <p:nvPr/>
        </p:nvSpPr>
        <p:spPr>
          <a:xfrm>
            <a:off x="0" y="5855232"/>
            <a:ext cx="4859335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4" name="Google Shape;874;p21"/>
          <p:cNvSpPr/>
          <p:nvPr/>
        </p:nvSpPr>
        <p:spPr>
          <a:xfrm>
            <a:off x="481273" y="1875878"/>
            <a:ext cx="1507078" cy="920754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5" name="Google Shape;875;p21"/>
          <p:cNvSpPr/>
          <p:nvPr/>
        </p:nvSpPr>
        <p:spPr>
          <a:xfrm>
            <a:off x="481278" y="1875883"/>
            <a:ext cx="1507072" cy="9207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92" y="0"/>
                </a:moveTo>
                <a:lnTo>
                  <a:pt x="461" y="28"/>
                </a:lnTo>
                <a:lnTo>
                  <a:pt x="137" y="223"/>
                </a:lnTo>
                <a:lnTo>
                  <a:pt x="17" y="754"/>
                </a:lnTo>
                <a:lnTo>
                  <a:pt x="0" y="1788"/>
                </a:lnTo>
                <a:lnTo>
                  <a:pt x="0" y="19812"/>
                </a:lnTo>
                <a:lnTo>
                  <a:pt x="17" y="20846"/>
                </a:lnTo>
                <a:lnTo>
                  <a:pt x="137" y="21377"/>
                </a:lnTo>
                <a:lnTo>
                  <a:pt x="461" y="21572"/>
                </a:lnTo>
                <a:lnTo>
                  <a:pt x="1092" y="21600"/>
                </a:lnTo>
                <a:lnTo>
                  <a:pt x="20508" y="21600"/>
                </a:lnTo>
                <a:lnTo>
                  <a:pt x="21139" y="21572"/>
                </a:lnTo>
                <a:lnTo>
                  <a:pt x="21463" y="21377"/>
                </a:lnTo>
                <a:lnTo>
                  <a:pt x="21583" y="20846"/>
                </a:lnTo>
                <a:lnTo>
                  <a:pt x="21600" y="19812"/>
                </a:lnTo>
                <a:lnTo>
                  <a:pt x="21600" y="1788"/>
                </a:lnTo>
                <a:lnTo>
                  <a:pt x="21583" y="754"/>
                </a:lnTo>
                <a:lnTo>
                  <a:pt x="21463" y="223"/>
                </a:lnTo>
                <a:lnTo>
                  <a:pt x="21139" y="28"/>
                </a:lnTo>
                <a:lnTo>
                  <a:pt x="20508" y="0"/>
                </a:lnTo>
                <a:lnTo>
                  <a:pt x="1092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6" name="Google Shape;876;p21"/>
          <p:cNvSpPr txBox="1"/>
          <p:nvPr/>
        </p:nvSpPr>
        <p:spPr>
          <a:xfrm>
            <a:off x="2454640" y="2718433"/>
            <a:ext cx="2033331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You can use the paint tools to make your bonus sprite look different.</a:t>
            </a:r>
            <a:endParaRPr dirty="0"/>
          </a:p>
        </p:txBody>
      </p:sp>
      <p:sp>
        <p:nvSpPr>
          <p:cNvPr id="877" name="Google Shape;877;p21"/>
          <p:cNvSpPr txBox="1"/>
          <p:nvPr/>
        </p:nvSpPr>
        <p:spPr>
          <a:xfrm>
            <a:off x="484027" y="1430815"/>
            <a:ext cx="1592582" cy="266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To duplicate your sprite,</a:t>
            </a:r>
            <a:endParaRPr dirty="0"/>
          </a:p>
          <a:p>
            <a:pPr>
              <a:spcBef>
                <a:spcPts val="100"/>
              </a:spcBef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right-click (Mac: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control+click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).</a:t>
            </a:r>
            <a:endParaRPr dirty="0"/>
          </a:p>
        </p:txBody>
      </p:sp>
      <p:cxnSp>
        <p:nvCxnSpPr>
          <p:cNvPr id="878" name="Google Shape;878;p21"/>
          <p:cNvCxnSpPr/>
          <p:nvPr/>
        </p:nvCxnSpPr>
        <p:spPr>
          <a:xfrm flipH="1">
            <a:off x="2251869" y="1538287"/>
            <a:ext cx="1" cy="1449389"/>
          </a:xfrm>
          <a:prstGeom prst="straightConnector1">
            <a:avLst/>
          </a:pr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79" name="Google Shape;879;p21"/>
          <p:cNvSpPr txBox="1"/>
          <p:nvPr/>
        </p:nvSpPr>
        <p:spPr>
          <a:xfrm>
            <a:off x="2750225" y="4836147"/>
            <a:ext cx="1800424" cy="272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Type how many points you get for catching a bonus sprite.</a:t>
            </a:r>
            <a:endParaRPr dirty="0"/>
          </a:p>
        </p:txBody>
      </p:sp>
      <p:sp>
        <p:nvSpPr>
          <p:cNvPr id="880" name="Google Shape;880;p21"/>
          <p:cNvSpPr txBox="1">
            <a:spLocks noGrp="1"/>
          </p:cNvSpPr>
          <p:nvPr>
            <p:ph type="title"/>
          </p:nvPr>
        </p:nvSpPr>
        <p:spPr>
          <a:xfrm>
            <a:off x="359568" y="436660"/>
            <a:ext cx="4191081" cy="574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SzPts val="2400"/>
            </a:pPr>
            <a:r>
              <a:rPr lang="en-US" sz="2400" dirty="0"/>
              <a:t>Bonus Points</a:t>
            </a:r>
            <a:endParaRPr sz="2400" dirty="0"/>
          </a:p>
          <a:p>
            <a:pPr indent="12700">
              <a:buSzPts val="1000"/>
            </a:pPr>
            <a:r>
              <a:rPr lang="en-US" sz="1000" b="0" dirty="0" err="1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dirty="0"/>
          </a:p>
        </p:txBody>
      </p:sp>
      <p:sp>
        <p:nvSpPr>
          <p:cNvPr id="881" name="Google Shape;881;p21"/>
          <p:cNvSpPr txBox="1"/>
          <p:nvPr/>
        </p:nvSpPr>
        <p:spPr>
          <a:xfrm>
            <a:off x="143670" y="1237320"/>
            <a:ext cx="4572000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Clr>
                <a:srgbClr val="00A1CB"/>
              </a:buClr>
              <a:buSzPts val="1400"/>
            </a:pPr>
            <a:r>
              <a:rPr lang="en-US" sz="1400" b="1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 dirty="0"/>
          </a:p>
        </p:txBody>
      </p:sp>
      <p:sp>
        <p:nvSpPr>
          <p:cNvPr id="882" name="Google Shape;882;p21"/>
          <p:cNvSpPr txBox="1"/>
          <p:nvPr/>
        </p:nvSpPr>
        <p:spPr>
          <a:xfrm>
            <a:off x="143670" y="6153529"/>
            <a:ext cx="4572000" cy="262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>
              <a:spcBef>
                <a:spcPts val="700"/>
              </a:spcBef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Catch the bonus sprite to increase your score!</a:t>
            </a:r>
            <a:endParaRPr dirty="0"/>
          </a:p>
        </p:txBody>
      </p:sp>
      <p:sp>
        <p:nvSpPr>
          <p:cNvPr id="883" name="Google Shape;883;p21"/>
          <p:cNvSpPr/>
          <p:nvPr/>
        </p:nvSpPr>
        <p:spPr>
          <a:xfrm>
            <a:off x="2487044" y="1898235"/>
            <a:ext cx="1170496" cy="798615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4" name="Google Shape;884;p21"/>
          <p:cNvSpPr/>
          <p:nvPr/>
        </p:nvSpPr>
        <p:spPr>
          <a:xfrm>
            <a:off x="2487045" y="1898234"/>
            <a:ext cx="1170497" cy="79861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406" y="0"/>
                </a:moveTo>
                <a:lnTo>
                  <a:pt x="593" y="32"/>
                </a:lnTo>
                <a:lnTo>
                  <a:pt x="176" y="258"/>
                </a:lnTo>
                <a:lnTo>
                  <a:pt x="22" y="869"/>
                </a:lnTo>
                <a:lnTo>
                  <a:pt x="0" y="2061"/>
                </a:lnTo>
                <a:lnTo>
                  <a:pt x="0" y="19539"/>
                </a:lnTo>
                <a:lnTo>
                  <a:pt x="22" y="20731"/>
                </a:lnTo>
                <a:lnTo>
                  <a:pt x="176" y="21342"/>
                </a:lnTo>
                <a:lnTo>
                  <a:pt x="593" y="21568"/>
                </a:lnTo>
                <a:lnTo>
                  <a:pt x="1406" y="21600"/>
                </a:lnTo>
                <a:lnTo>
                  <a:pt x="20194" y="21600"/>
                </a:lnTo>
                <a:lnTo>
                  <a:pt x="21007" y="21568"/>
                </a:lnTo>
                <a:lnTo>
                  <a:pt x="21424" y="21342"/>
                </a:lnTo>
                <a:lnTo>
                  <a:pt x="21578" y="20731"/>
                </a:lnTo>
                <a:lnTo>
                  <a:pt x="21600" y="19539"/>
                </a:lnTo>
                <a:lnTo>
                  <a:pt x="21600" y="2061"/>
                </a:lnTo>
                <a:lnTo>
                  <a:pt x="21578" y="869"/>
                </a:lnTo>
                <a:lnTo>
                  <a:pt x="21424" y="258"/>
                </a:lnTo>
                <a:lnTo>
                  <a:pt x="21007" y="32"/>
                </a:lnTo>
                <a:lnTo>
                  <a:pt x="20194" y="0"/>
                </a:lnTo>
                <a:lnTo>
                  <a:pt x="1406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5" name="Google Shape;885;p21"/>
          <p:cNvSpPr/>
          <p:nvPr/>
        </p:nvSpPr>
        <p:spPr>
          <a:xfrm>
            <a:off x="3508357" y="2103586"/>
            <a:ext cx="137160" cy="114299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6" name="Google Shape;886;p21"/>
          <p:cNvSpPr txBox="1"/>
          <p:nvPr/>
        </p:nvSpPr>
        <p:spPr>
          <a:xfrm>
            <a:off x="3189130" y="1701921"/>
            <a:ext cx="124333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Costumes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tab.</a:t>
            </a:r>
            <a:endParaRPr dirty="0"/>
          </a:p>
        </p:txBody>
      </p:sp>
      <p:sp>
        <p:nvSpPr>
          <p:cNvPr id="887" name="Google Shape;887;p21"/>
          <p:cNvSpPr/>
          <p:nvPr/>
        </p:nvSpPr>
        <p:spPr>
          <a:xfrm>
            <a:off x="2472583" y="1626654"/>
            <a:ext cx="674459" cy="205219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8" name="Google Shape;888;p21"/>
          <p:cNvSpPr/>
          <p:nvPr/>
        </p:nvSpPr>
        <p:spPr>
          <a:xfrm>
            <a:off x="2472578" y="1626657"/>
            <a:ext cx="674459" cy="20522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21600"/>
                </a:moveTo>
                <a:lnTo>
                  <a:pt x="21600" y="9135"/>
                </a:lnTo>
                <a:lnTo>
                  <a:pt x="21388" y="5602"/>
                </a:lnTo>
                <a:lnTo>
                  <a:pt x="20809" y="2710"/>
                </a:lnTo>
                <a:lnTo>
                  <a:pt x="19951" y="747"/>
                </a:lnTo>
                <a:lnTo>
                  <a:pt x="18897" y="0"/>
                </a:lnTo>
                <a:lnTo>
                  <a:pt x="2305" y="9"/>
                </a:lnTo>
                <a:lnTo>
                  <a:pt x="1394" y="1068"/>
                </a:lnTo>
                <a:lnTo>
                  <a:pt x="663" y="3067"/>
                </a:lnTo>
                <a:lnTo>
                  <a:pt x="177" y="5792"/>
                </a:lnTo>
                <a:lnTo>
                  <a:pt x="0" y="9027"/>
                </a:lnTo>
                <a:lnTo>
                  <a:pt x="0" y="9064"/>
                </a:lnTo>
                <a:lnTo>
                  <a:pt x="2" y="9099"/>
                </a:lnTo>
                <a:lnTo>
                  <a:pt x="2" y="9135"/>
                </a:ln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9" name="Google Shape;889;p21"/>
          <p:cNvSpPr txBox="1"/>
          <p:nvPr/>
        </p:nvSpPr>
        <p:spPr>
          <a:xfrm>
            <a:off x="2262474" y="3582739"/>
            <a:ext cx="2371088" cy="2290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939598"/>
              </a:buClr>
              <a:buSzPts val="14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Code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tab.</a:t>
            </a:r>
            <a:endParaRPr dirty="0"/>
          </a:p>
        </p:txBody>
      </p:sp>
      <p:sp>
        <p:nvSpPr>
          <p:cNvPr id="890" name="Google Shape;890;p21"/>
          <p:cNvSpPr/>
          <p:nvPr/>
        </p:nvSpPr>
        <p:spPr>
          <a:xfrm>
            <a:off x="1620222" y="3549394"/>
            <a:ext cx="560159" cy="205232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1" name="Google Shape;891;p21"/>
          <p:cNvSpPr/>
          <p:nvPr/>
        </p:nvSpPr>
        <p:spPr>
          <a:xfrm>
            <a:off x="1620216" y="3549412"/>
            <a:ext cx="560159" cy="20522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21600"/>
                </a:moveTo>
                <a:lnTo>
                  <a:pt x="21600" y="9135"/>
                </a:lnTo>
                <a:lnTo>
                  <a:pt x="21345" y="5602"/>
                </a:lnTo>
                <a:lnTo>
                  <a:pt x="20648" y="2710"/>
                </a:lnTo>
                <a:lnTo>
                  <a:pt x="19614" y="747"/>
                </a:lnTo>
                <a:lnTo>
                  <a:pt x="18346" y="0"/>
                </a:lnTo>
                <a:lnTo>
                  <a:pt x="2776" y="9"/>
                </a:lnTo>
                <a:lnTo>
                  <a:pt x="1679" y="1068"/>
                </a:lnTo>
                <a:lnTo>
                  <a:pt x="798" y="3067"/>
                </a:lnTo>
                <a:lnTo>
                  <a:pt x="213" y="5792"/>
                </a:lnTo>
                <a:lnTo>
                  <a:pt x="0" y="9027"/>
                </a:lnTo>
                <a:lnTo>
                  <a:pt x="0" y="9064"/>
                </a:lnTo>
                <a:lnTo>
                  <a:pt x="2" y="9099"/>
                </a:lnTo>
                <a:lnTo>
                  <a:pt x="2" y="9135"/>
                </a:ln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2" name="Google Shape;892;p21"/>
          <p:cNvSpPr/>
          <p:nvPr/>
        </p:nvSpPr>
        <p:spPr>
          <a:xfrm>
            <a:off x="677683" y="3919537"/>
            <a:ext cx="484074" cy="49585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200" y="0"/>
                </a:moveTo>
                <a:lnTo>
                  <a:pt x="3400" y="0"/>
                </a:lnTo>
                <a:lnTo>
                  <a:pt x="1434" y="52"/>
                </a:lnTo>
                <a:lnTo>
                  <a:pt x="425" y="415"/>
                </a:lnTo>
                <a:lnTo>
                  <a:pt x="53" y="1400"/>
                </a:lnTo>
                <a:lnTo>
                  <a:pt x="0" y="3319"/>
                </a:lnTo>
                <a:lnTo>
                  <a:pt x="0" y="18281"/>
                </a:lnTo>
                <a:lnTo>
                  <a:pt x="53" y="20200"/>
                </a:lnTo>
                <a:lnTo>
                  <a:pt x="425" y="21185"/>
                </a:lnTo>
                <a:lnTo>
                  <a:pt x="1434" y="21548"/>
                </a:lnTo>
                <a:lnTo>
                  <a:pt x="3400" y="21600"/>
                </a:lnTo>
                <a:lnTo>
                  <a:pt x="18200" y="21600"/>
                </a:lnTo>
                <a:lnTo>
                  <a:pt x="20166" y="21548"/>
                </a:lnTo>
                <a:lnTo>
                  <a:pt x="21175" y="21185"/>
                </a:lnTo>
                <a:lnTo>
                  <a:pt x="21547" y="20200"/>
                </a:lnTo>
                <a:lnTo>
                  <a:pt x="21600" y="18281"/>
                </a:lnTo>
                <a:lnTo>
                  <a:pt x="21600" y="3319"/>
                </a:lnTo>
                <a:lnTo>
                  <a:pt x="21547" y="1400"/>
                </a:lnTo>
                <a:lnTo>
                  <a:pt x="21175" y="415"/>
                </a:lnTo>
                <a:lnTo>
                  <a:pt x="20166" y="52"/>
                </a:lnTo>
                <a:lnTo>
                  <a:pt x="1820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21"/>
          <p:cNvSpPr/>
          <p:nvPr/>
        </p:nvSpPr>
        <p:spPr>
          <a:xfrm>
            <a:off x="677683" y="3919537"/>
            <a:ext cx="484074" cy="49585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400" y="0"/>
                </a:moveTo>
                <a:lnTo>
                  <a:pt x="1434" y="52"/>
                </a:lnTo>
                <a:lnTo>
                  <a:pt x="425" y="415"/>
                </a:lnTo>
                <a:lnTo>
                  <a:pt x="53" y="1400"/>
                </a:lnTo>
                <a:lnTo>
                  <a:pt x="0" y="3319"/>
                </a:lnTo>
                <a:lnTo>
                  <a:pt x="0" y="18281"/>
                </a:lnTo>
                <a:lnTo>
                  <a:pt x="53" y="20200"/>
                </a:lnTo>
                <a:lnTo>
                  <a:pt x="425" y="21185"/>
                </a:lnTo>
                <a:lnTo>
                  <a:pt x="1434" y="21548"/>
                </a:lnTo>
                <a:lnTo>
                  <a:pt x="3400" y="21600"/>
                </a:lnTo>
                <a:lnTo>
                  <a:pt x="18200" y="21600"/>
                </a:lnTo>
                <a:lnTo>
                  <a:pt x="20166" y="21548"/>
                </a:lnTo>
                <a:lnTo>
                  <a:pt x="21175" y="21185"/>
                </a:lnTo>
                <a:lnTo>
                  <a:pt x="21547" y="20200"/>
                </a:lnTo>
                <a:lnTo>
                  <a:pt x="21600" y="18281"/>
                </a:lnTo>
                <a:lnTo>
                  <a:pt x="21600" y="3319"/>
                </a:lnTo>
                <a:lnTo>
                  <a:pt x="21547" y="1400"/>
                </a:lnTo>
                <a:lnTo>
                  <a:pt x="21175" y="415"/>
                </a:lnTo>
                <a:lnTo>
                  <a:pt x="20166" y="52"/>
                </a:lnTo>
                <a:lnTo>
                  <a:pt x="18200" y="0"/>
                </a:lnTo>
                <a:lnTo>
                  <a:pt x="34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4" name="Google Shape;894;p21"/>
          <p:cNvSpPr txBox="1"/>
          <p:nvPr/>
        </p:nvSpPr>
        <p:spPr>
          <a:xfrm>
            <a:off x="788180" y="4291421"/>
            <a:ext cx="264160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231F20"/>
              </a:buClr>
              <a:buSzPts val="600"/>
            </a:pPr>
            <a:r>
              <a:rPr lang="en-US" sz="60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Apple2</a:t>
            </a:r>
            <a:endParaRPr/>
          </a:p>
        </p:txBody>
      </p:sp>
      <p:sp>
        <p:nvSpPr>
          <p:cNvPr id="895" name="Google Shape;895;p21"/>
          <p:cNvSpPr/>
          <p:nvPr/>
        </p:nvSpPr>
        <p:spPr>
          <a:xfrm>
            <a:off x="746943" y="3938128"/>
            <a:ext cx="346724" cy="361354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96" name="Google Shape;896;p21"/>
          <p:cNvCxnSpPr/>
          <p:nvPr/>
        </p:nvCxnSpPr>
        <p:spPr>
          <a:xfrm flipH="1">
            <a:off x="798989" y="1801813"/>
            <a:ext cx="1" cy="59055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97" name="Google Shape;897;p21"/>
          <p:cNvSpPr/>
          <p:nvPr/>
        </p:nvSpPr>
        <p:spPr>
          <a:xfrm>
            <a:off x="927238" y="2433805"/>
            <a:ext cx="107532" cy="113069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8" name="Google Shape;898;p21"/>
          <p:cNvSpPr/>
          <p:nvPr/>
        </p:nvSpPr>
        <p:spPr>
          <a:xfrm>
            <a:off x="1102735" y="2204718"/>
            <a:ext cx="749783" cy="547980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9" name="Google Shape;899;p21"/>
          <p:cNvSpPr/>
          <p:nvPr/>
        </p:nvSpPr>
        <p:spPr>
          <a:xfrm>
            <a:off x="1102738" y="2204719"/>
            <a:ext cx="749783" cy="54798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41" y="0"/>
                </a:moveTo>
                <a:lnTo>
                  <a:pt x="439" y="29"/>
                </a:lnTo>
                <a:lnTo>
                  <a:pt x="130" y="231"/>
                </a:lnTo>
                <a:lnTo>
                  <a:pt x="16" y="779"/>
                </a:lnTo>
                <a:lnTo>
                  <a:pt x="0" y="1846"/>
                </a:lnTo>
                <a:lnTo>
                  <a:pt x="0" y="19754"/>
                </a:lnTo>
                <a:lnTo>
                  <a:pt x="16" y="20821"/>
                </a:lnTo>
                <a:lnTo>
                  <a:pt x="130" y="21369"/>
                </a:lnTo>
                <a:lnTo>
                  <a:pt x="439" y="21571"/>
                </a:lnTo>
                <a:lnTo>
                  <a:pt x="1041" y="21600"/>
                </a:lnTo>
                <a:lnTo>
                  <a:pt x="20559" y="21600"/>
                </a:lnTo>
                <a:lnTo>
                  <a:pt x="21161" y="21571"/>
                </a:lnTo>
                <a:lnTo>
                  <a:pt x="21470" y="21369"/>
                </a:lnTo>
                <a:lnTo>
                  <a:pt x="21584" y="20821"/>
                </a:lnTo>
                <a:lnTo>
                  <a:pt x="21600" y="19754"/>
                </a:lnTo>
                <a:lnTo>
                  <a:pt x="21600" y="1846"/>
                </a:lnTo>
                <a:lnTo>
                  <a:pt x="21584" y="779"/>
                </a:lnTo>
                <a:lnTo>
                  <a:pt x="21470" y="231"/>
                </a:lnTo>
                <a:lnTo>
                  <a:pt x="21161" y="29"/>
                </a:lnTo>
                <a:lnTo>
                  <a:pt x="20559" y="0"/>
                </a:lnTo>
                <a:lnTo>
                  <a:pt x="1041" y="0"/>
                </a:lnTo>
                <a:close/>
              </a:path>
            </a:pathLst>
          </a:custGeom>
          <a:noFill/>
          <a:ln w="9525" cap="flat" cmpd="sng">
            <a:solidFill>
              <a:srgbClr val="231F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21"/>
          <p:cNvSpPr txBox="1"/>
          <p:nvPr/>
        </p:nvSpPr>
        <p:spPr>
          <a:xfrm>
            <a:off x="481262" y="2886073"/>
            <a:ext cx="1507078" cy="185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duplicate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cxnSp>
        <p:nvCxnSpPr>
          <p:cNvPr id="901" name="Google Shape;901;p21"/>
          <p:cNvCxnSpPr/>
          <p:nvPr/>
        </p:nvCxnSpPr>
        <p:spPr>
          <a:xfrm flipH="1">
            <a:off x="1483519" y="2341563"/>
            <a:ext cx="1" cy="53975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94E56A71-722B-9A42-8D35-232DBC0868DA}"/>
              </a:ext>
            </a:extLst>
          </p:cNvPr>
          <p:cNvSpPr/>
          <p:nvPr/>
        </p:nvSpPr>
        <p:spPr>
          <a:xfrm>
            <a:off x="143671" y="5903046"/>
            <a:ext cx="4571999" cy="321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17779" algn="ctr">
              <a:buClr>
                <a:srgbClr val="6BA883"/>
              </a:buClr>
              <a:buSzPts val="1400"/>
            </a:pPr>
            <a:r>
              <a:rPr lang="en-US" b="1" dirty="0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TRY IT</a:t>
            </a:r>
            <a:endParaRPr lang="en-US" sz="1800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51" name="Google Shape;889;p21">
            <a:extLst>
              <a:ext uri="{FF2B5EF4-FFF2-40B4-BE49-F238E27FC236}">
                <a16:creationId xmlns:a16="http://schemas.microsoft.com/office/drawing/2014/main" id="{E36C7750-81F0-48DB-9E19-4A15A99432EE}"/>
              </a:ext>
            </a:extLst>
          </p:cNvPr>
          <p:cNvSpPr txBox="1"/>
          <p:nvPr/>
        </p:nvSpPr>
        <p:spPr>
          <a:xfrm>
            <a:off x="143669" y="3255297"/>
            <a:ext cx="4571999" cy="2645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Clr>
                <a:srgbClr val="939598"/>
              </a:buClr>
              <a:buSzPts val="1400"/>
            </a:pPr>
            <a:r>
              <a:rPr lang="en-US" sz="1400" b="1" dirty="0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 sz="1800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A15120E-F637-4A1F-A3F2-BD21F478D5E7}"/>
              </a:ext>
            </a:extLst>
          </p:cNvPr>
          <p:cNvCxnSpPr/>
          <p:nvPr/>
        </p:nvCxnSpPr>
        <p:spPr>
          <a:xfrm>
            <a:off x="2552105" y="4978554"/>
            <a:ext cx="1981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p22"/>
          <p:cNvSpPr/>
          <p:nvPr/>
        </p:nvSpPr>
        <p:spPr>
          <a:xfrm>
            <a:off x="0" y="-1"/>
            <a:ext cx="4859338" cy="6804025"/>
          </a:xfrm>
          <a:prstGeom prst="rect">
            <a:avLst/>
          </a:prstGeom>
          <a:solidFill>
            <a:srgbClr val="00B4D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7" name="Google Shape;907;p22"/>
          <p:cNvSpPr/>
          <p:nvPr/>
        </p:nvSpPr>
        <p:spPr>
          <a:xfrm>
            <a:off x="785013" y="1306513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8" name="Google Shape;908;p22"/>
          <p:cNvSpPr/>
          <p:nvPr/>
        </p:nvSpPr>
        <p:spPr>
          <a:xfrm>
            <a:off x="785013" y="1306513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0094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9" name="Google Shape;909;p22"/>
          <p:cNvSpPr/>
          <p:nvPr/>
        </p:nvSpPr>
        <p:spPr>
          <a:xfrm>
            <a:off x="785013" y="1306513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0094B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0" name="Google Shape;910;p22"/>
          <p:cNvSpPr/>
          <p:nvPr/>
        </p:nvSpPr>
        <p:spPr>
          <a:xfrm>
            <a:off x="785013" y="1306513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0094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1" name="Google Shape;911;p22"/>
          <p:cNvSpPr txBox="1"/>
          <p:nvPr/>
        </p:nvSpPr>
        <p:spPr>
          <a:xfrm>
            <a:off x="842168" y="6129337"/>
            <a:ext cx="1336229" cy="172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FFFFFF"/>
              </a:buClr>
              <a:buSzPts val="1000"/>
            </a:pPr>
            <a:r>
              <a:rPr lang="en-US" sz="10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Catch Game</a:t>
            </a:r>
            <a:endParaRPr dirty="0"/>
          </a:p>
        </p:txBody>
      </p:sp>
      <p:sp>
        <p:nvSpPr>
          <p:cNvPr id="912" name="Google Shape;912;p22"/>
          <p:cNvSpPr/>
          <p:nvPr/>
        </p:nvSpPr>
        <p:spPr>
          <a:xfrm>
            <a:off x="2277270" y="6069013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0094B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22"/>
          <p:cNvSpPr/>
          <p:nvPr/>
        </p:nvSpPr>
        <p:spPr>
          <a:xfrm>
            <a:off x="3309433" y="6091698"/>
            <a:ext cx="694903" cy="25942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4" name="Google Shape;914;p22"/>
          <p:cNvSpPr txBox="1"/>
          <p:nvPr/>
        </p:nvSpPr>
        <p:spPr>
          <a:xfrm>
            <a:off x="2376518" y="6137036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FFFFFF"/>
              </a:buClr>
              <a:buSzPts val="1100"/>
            </a:pPr>
            <a:r>
              <a:rPr lang="en-US" sz="11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7</a:t>
            </a:r>
            <a:endParaRPr dirty="0"/>
          </a:p>
        </p:txBody>
      </p:sp>
      <p:sp>
        <p:nvSpPr>
          <p:cNvPr id="915" name="Google Shape;915;p22"/>
          <p:cNvSpPr txBox="1"/>
          <p:nvPr/>
        </p:nvSpPr>
        <p:spPr>
          <a:xfrm>
            <a:off x="842169" y="1307527"/>
            <a:ext cx="3162167" cy="400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algn="ctr">
              <a:lnSpc>
                <a:spcPct val="125000"/>
              </a:lnSpc>
              <a:buClr>
                <a:srgbClr val="FFFFFF"/>
              </a:buClr>
              <a:buSzPts val="1200"/>
            </a:pP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When you score enough points, display a winning message!</a:t>
            </a:r>
            <a:endParaRPr dirty="0"/>
          </a:p>
        </p:txBody>
      </p:sp>
      <p:sp>
        <p:nvSpPr>
          <p:cNvPr id="916" name="Google Shape;916;p22"/>
          <p:cNvSpPr txBox="1">
            <a:spLocks noGrp="1"/>
          </p:cNvSpPr>
          <p:nvPr>
            <p:ph type="title"/>
          </p:nvPr>
        </p:nvSpPr>
        <p:spPr>
          <a:xfrm>
            <a:off x="143669" y="609326"/>
            <a:ext cx="4572000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SzPts val="2800"/>
            </a:pPr>
            <a:r>
              <a:rPr lang="en-US" sz="2400" dirty="0"/>
              <a:t>You Win!</a:t>
            </a:r>
            <a:endParaRPr sz="2400" dirty="0"/>
          </a:p>
        </p:txBody>
      </p:sp>
      <p:grpSp>
        <p:nvGrpSpPr>
          <p:cNvPr id="917" name="Google Shape;917;p22"/>
          <p:cNvGrpSpPr/>
          <p:nvPr/>
        </p:nvGrpSpPr>
        <p:grpSpPr>
          <a:xfrm>
            <a:off x="3889470" y="578988"/>
            <a:ext cx="598505" cy="625863"/>
            <a:chOff x="0" y="0"/>
            <a:chExt cx="598504" cy="625861"/>
          </a:xfrm>
        </p:grpSpPr>
        <p:sp>
          <p:nvSpPr>
            <p:cNvPr id="918" name="Google Shape;918;p22"/>
            <p:cNvSpPr/>
            <p:nvPr/>
          </p:nvSpPr>
          <p:spPr>
            <a:xfrm>
              <a:off x="0" y="76981"/>
              <a:ext cx="598504" cy="5488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83" y="0"/>
                  </a:moveTo>
                  <a:lnTo>
                    <a:pt x="4060" y="308"/>
                  </a:lnTo>
                  <a:lnTo>
                    <a:pt x="2731" y="1075"/>
                  </a:lnTo>
                  <a:lnTo>
                    <a:pt x="1568" y="2299"/>
                  </a:lnTo>
                  <a:lnTo>
                    <a:pt x="376" y="4571"/>
                  </a:lnTo>
                  <a:lnTo>
                    <a:pt x="0" y="7120"/>
                  </a:lnTo>
                  <a:lnTo>
                    <a:pt x="175" y="9199"/>
                  </a:lnTo>
                  <a:lnTo>
                    <a:pt x="551" y="11163"/>
                  </a:lnTo>
                  <a:lnTo>
                    <a:pt x="1125" y="13011"/>
                  </a:lnTo>
                  <a:lnTo>
                    <a:pt x="1895" y="14744"/>
                  </a:lnTo>
                  <a:lnTo>
                    <a:pt x="2858" y="16360"/>
                  </a:lnTo>
                  <a:lnTo>
                    <a:pt x="4011" y="17859"/>
                  </a:lnTo>
                  <a:lnTo>
                    <a:pt x="5351" y="19239"/>
                  </a:lnTo>
                  <a:lnTo>
                    <a:pt x="6876" y="20501"/>
                  </a:lnTo>
                  <a:lnTo>
                    <a:pt x="8401" y="21203"/>
                  </a:lnTo>
                  <a:lnTo>
                    <a:pt x="10092" y="21533"/>
                  </a:lnTo>
                  <a:lnTo>
                    <a:pt x="10960" y="21600"/>
                  </a:lnTo>
                  <a:lnTo>
                    <a:pt x="11837" y="21589"/>
                  </a:lnTo>
                  <a:lnTo>
                    <a:pt x="12718" y="21553"/>
                  </a:lnTo>
                  <a:lnTo>
                    <a:pt x="13598" y="21545"/>
                  </a:lnTo>
                  <a:lnTo>
                    <a:pt x="15334" y="21233"/>
                  </a:lnTo>
                  <a:lnTo>
                    <a:pt x="16774" y="20193"/>
                  </a:lnTo>
                  <a:lnTo>
                    <a:pt x="17961" y="18782"/>
                  </a:lnTo>
                  <a:lnTo>
                    <a:pt x="18998" y="17304"/>
                  </a:lnTo>
                  <a:lnTo>
                    <a:pt x="19876" y="15758"/>
                  </a:lnTo>
                  <a:lnTo>
                    <a:pt x="20585" y="14141"/>
                  </a:lnTo>
                  <a:lnTo>
                    <a:pt x="21115" y="12450"/>
                  </a:lnTo>
                  <a:lnTo>
                    <a:pt x="21456" y="10682"/>
                  </a:lnTo>
                  <a:lnTo>
                    <a:pt x="21600" y="8836"/>
                  </a:lnTo>
                  <a:lnTo>
                    <a:pt x="21536" y="6908"/>
                  </a:lnTo>
                  <a:lnTo>
                    <a:pt x="21147" y="4985"/>
                  </a:lnTo>
                  <a:lnTo>
                    <a:pt x="20377" y="3350"/>
                  </a:lnTo>
                  <a:lnTo>
                    <a:pt x="19286" y="2040"/>
                  </a:lnTo>
                  <a:lnTo>
                    <a:pt x="19241" y="2009"/>
                  </a:lnTo>
                  <a:lnTo>
                    <a:pt x="9808" y="2009"/>
                  </a:lnTo>
                  <a:lnTo>
                    <a:pt x="9756" y="1975"/>
                  </a:lnTo>
                  <a:lnTo>
                    <a:pt x="9664" y="1937"/>
                  </a:lnTo>
                  <a:lnTo>
                    <a:pt x="9601" y="1868"/>
                  </a:lnTo>
                  <a:lnTo>
                    <a:pt x="8325" y="777"/>
                  </a:lnTo>
                  <a:lnTo>
                    <a:pt x="6928" y="155"/>
                  </a:lnTo>
                  <a:lnTo>
                    <a:pt x="5483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9" name="Google Shape;919;p22"/>
            <p:cNvSpPr/>
            <p:nvPr/>
          </p:nvSpPr>
          <p:spPr>
            <a:xfrm>
              <a:off x="271754" y="0"/>
              <a:ext cx="261394" cy="1280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92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0248" y="19835"/>
                  </a:lnTo>
                  <a:lnTo>
                    <a:pt x="2376" y="19835"/>
                  </a:lnTo>
                  <a:lnTo>
                    <a:pt x="2742" y="16818"/>
                  </a:lnTo>
                  <a:lnTo>
                    <a:pt x="3082" y="13975"/>
                  </a:lnTo>
                  <a:lnTo>
                    <a:pt x="3420" y="11257"/>
                  </a:lnTo>
                  <a:lnTo>
                    <a:pt x="3776" y="8612"/>
                  </a:lnTo>
                  <a:lnTo>
                    <a:pt x="4140" y="5327"/>
                  </a:lnTo>
                  <a:lnTo>
                    <a:pt x="3937" y="3190"/>
                  </a:lnTo>
                  <a:lnTo>
                    <a:pt x="2957" y="1612"/>
                  </a:lnTo>
                  <a:lnTo>
                    <a:pt x="992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0" name="Google Shape;920;p22"/>
            <p:cNvSpPr/>
            <p:nvPr/>
          </p:nvSpPr>
          <p:spPr>
            <a:xfrm>
              <a:off x="300507" y="88496"/>
              <a:ext cx="216281" cy="290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75" y="0"/>
                  </a:moveTo>
                  <a:lnTo>
                    <a:pt x="5618" y="7167"/>
                  </a:lnTo>
                  <a:lnTo>
                    <a:pt x="4310" y="10387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9608" y="12123"/>
                  </a:lnTo>
                  <a:lnTo>
                    <a:pt x="15293" y="1895"/>
                  </a:lnTo>
                  <a:lnTo>
                    <a:pt x="10575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21" name="Google Shape;921;p22"/>
          <p:cNvGrpSpPr/>
          <p:nvPr/>
        </p:nvGrpSpPr>
        <p:grpSpPr>
          <a:xfrm>
            <a:off x="3889470" y="578988"/>
            <a:ext cx="598505" cy="625863"/>
            <a:chOff x="0" y="0"/>
            <a:chExt cx="598504" cy="625861"/>
          </a:xfrm>
        </p:grpSpPr>
        <p:sp>
          <p:nvSpPr>
            <p:cNvPr id="922" name="Google Shape;922;p22"/>
            <p:cNvSpPr/>
            <p:nvPr/>
          </p:nvSpPr>
          <p:spPr>
            <a:xfrm>
              <a:off x="0" y="76981"/>
              <a:ext cx="598504" cy="5488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83" y="0"/>
                  </a:moveTo>
                  <a:lnTo>
                    <a:pt x="4060" y="308"/>
                  </a:lnTo>
                  <a:lnTo>
                    <a:pt x="2731" y="1075"/>
                  </a:lnTo>
                  <a:lnTo>
                    <a:pt x="1568" y="2299"/>
                  </a:lnTo>
                  <a:lnTo>
                    <a:pt x="376" y="4571"/>
                  </a:lnTo>
                  <a:lnTo>
                    <a:pt x="0" y="7120"/>
                  </a:lnTo>
                  <a:lnTo>
                    <a:pt x="175" y="9199"/>
                  </a:lnTo>
                  <a:lnTo>
                    <a:pt x="551" y="11163"/>
                  </a:lnTo>
                  <a:lnTo>
                    <a:pt x="1125" y="13011"/>
                  </a:lnTo>
                  <a:lnTo>
                    <a:pt x="1895" y="14744"/>
                  </a:lnTo>
                  <a:lnTo>
                    <a:pt x="2858" y="16360"/>
                  </a:lnTo>
                  <a:lnTo>
                    <a:pt x="4011" y="17859"/>
                  </a:lnTo>
                  <a:lnTo>
                    <a:pt x="5351" y="19239"/>
                  </a:lnTo>
                  <a:lnTo>
                    <a:pt x="6876" y="20501"/>
                  </a:lnTo>
                  <a:lnTo>
                    <a:pt x="8401" y="21203"/>
                  </a:lnTo>
                  <a:lnTo>
                    <a:pt x="10092" y="21533"/>
                  </a:lnTo>
                  <a:lnTo>
                    <a:pt x="10960" y="21600"/>
                  </a:lnTo>
                  <a:lnTo>
                    <a:pt x="11837" y="21589"/>
                  </a:lnTo>
                  <a:lnTo>
                    <a:pt x="12718" y="21553"/>
                  </a:lnTo>
                  <a:lnTo>
                    <a:pt x="13598" y="21545"/>
                  </a:lnTo>
                  <a:lnTo>
                    <a:pt x="15334" y="21233"/>
                  </a:lnTo>
                  <a:lnTo>
                    <a:pt x="16774" y="20193"/>
                  </a:lnTo>
                  <a:lnTo>
                    <a:pt x="17961" y="18782"/>
                  </a:lnTo>
                  <a:lnTo>
                    <a:pt x="18998" y="17304"/>
                  </a:lnTo>
                  <a:lnTo>
                    <a:pt x="19876" y="15758"/>
                  </a:lnTo>
                  <a:lnTo>
                    <a:pt x="20585" y="14141"/>
                  </a:lnTo>
                  <a:lnTo>
                    <a:pt x="21115" y="12450"/>
                  </a:lnTo>
                  <a:lnTo>
                    <a:pt x="21456" y="10682"/>
                  </a:lnTo>
                  <a:lnTo>
                    <a:pt x="21600" y="8836"/>
                  </a:lnTo>
                  <a:lnTo>
                    <a:pt x="21536" y="6908"/>
                  </a:lnTo>
                  <a:lnTo>
                    <a:pt x="21147" y="4985"/>
                  </a:lnTo>
                  <a:lnTo>
                    <a:pt x="20377" y="3350"/>
                  </a:lnTo>
                  <a:lnTo>
                    <a:pt x="19286" y="2040"/>
                  </a:lnTo>
                  <a:lnTo>
                    <a:pt x="19241" y="2009"/>
                  </a:lnTo>
                  <a:lnTo>
                    <a:pt x="9808" y="2009"/>
                  </a:lnTo>
                  <a:lnTo>
                    <a:pt x="9756" y="1975"/>
                  </a:lnTo>
                  <a:lnTo>
                    <a:pt x="9664" y="1937"/>
                  </a:lnTo>
                  <a:lnTo>
                    <a:pt x="9601" y="1868"/>
                  </a:lnTo>
                  <a:lnTo>
                    <a:pt x="8325" y="777"/>
                  </a:lnTo>
                  <a:lnTo>
                    <a:pt x="6928" y="155"/>
                  </a:lnTo>
                  <a:lnTo>
                    <a:pt x="5483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3" name="Google Shape;923;p22"/>
            <p:cNvSpPr/>
            <p:nvPr/>
          </p:nvSpPr>
          <p:spPr>
            <a:xfrm>
              <a:off x="271754" y="0"/>
              <a:ext cx="261394" cy="1280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92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0248" y="19835"/>
                  </a:lnTo>
                  <a:lnTo>
                    <a:pt x="2376" y="19835"/>
                  </a:lnTo>
                  <a:lnTo>
                    <a:pt x="2742" y="16818"/>
                  </a:lnTo>
                  <a:lnTo>
                    <a:pt x="3082" y="13975"/>
                  </a:lnTo>
                  <a:lnTo>
                    <a:pt x="3420" y="11257"/>
                  </a:lnTo>
                  <a:lnTo>
                    <a:pt x="3776" y="8612"/>
                  </a:lnTo>
                  <a:lnTo>
                    <a:pt x="4140" y="5327"/>
                  </a:lnTo>
                  <a:lnTo>
                    <a:pt x="3937" y="3190"/>
                  </a:lnTo>
                  <a:lnTo>
                    <a:pt x="2957" y="1612"/>
                  </a:lnTo>
                  <a:lnTo>
                    <a:pt x="992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4" name="Google Shape;924;p22"/>
            <p:cNvSpPr/>
            <p:nvPr/>
          </p:nvSpPr>
          <p:spPr>
            <a:xfrm>
              <a:off x="300507" y="88496"/>
              <a:ext cx="216281" cy="290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75" y="0"/>
                  </a:moveTo>
                  <a:lnTo>
                    <a:pt x="5618" y="7167"/>
                  </a:lnTo>
                  <a:lnTo>
                    <a:pt x="4310" y="10387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9608" y="12123"/>
                  </a:lnTo>
                  <a:lnTo>
                    <a:pt x="15293" y="1895"/>
                  </a:lnTo>
                  <a:lnTo>
                    <a:pt x="10575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25" name="Google Shape;925;p22"/>
          <p:cNvGrpSpPr/>
          <p:nvPr/>
        </p:nvGrpSpPr>
        <p:grpSpPr>
          <a:xfrm>
            <a:off x="4051406" y="197372"/>
            <a:ext cx="149248" cy="309323"/>
            <a:chOff x="0" y="0"/>
            <a:chExt cx="149247" cy="309322"/>
          </a:xfrm>
        </p:grpSpPr>
        <p:sp>
          <p:nvSpPr>
            <p:cNvPr id="926" name="Google Shape;926;p22"/>
            <p:cNvSpPr/>
            <p:nvPr/>
          </p:nvSpPr>
          <p:spPr>
            <a:xfrm>
              <a:off x="105761" y="199047"/>
              <a:ext cx="43486" cy="11027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684" y="0"/>
                  </a:moveTo>
                  <a:lnTo>
                    <a:pt x="2271" y="714"/>
                  </a:lnTo>
                  <a:lnTo>
                    <a:pt x="0" y="2169"/>
                  </a:lnTo>
                  <a:lnTo>
                    <a:pt x="902" y="3617"/>
                  </a:lnTo>
                  <a:lnTo>
                    <a:pt x="3079" y="7425"/>
                  </a:lnTo>
                  <a:lnTo>
                    <a:pt x="4911" y="11293"/>
                  </a:lnTo>
                  <a:lnTo>
                    <a:pt x="6391" y="15207"/>
                  </a:lnTo>
                  <a:lnTo>
                    <a:pt x="7513" y="19152"/>
                  </a:lnTo>
                  <a:lnTo>
                    <a:pt x="7841" y="20550"/>
                  </a:lnTo>
                  <a:lnTo>
                    <a:pt x="10850" y="21600"/>
                  </a:lnTo>
                  <a:lnTo>
                    <a:pt x="14585" y="21600"/>
                  </a:lnTo>
                  <a:lnTo>
                    <a:pt x="14799" y="21595"/>
                  </a:lnTo>
                  <a:lnTo>
                    <a:pt x="18812" y="21451"/>
                  </a:lnTo>
                  <a:lnTo>
                    <a:pt x="21600" y="20137"/>
                  </a:lnTo>
                  <a:lnTo>
                    <a:pt x="21247" y="18655"/>
                  </a:lnTo>
                  <a:lnTo>
                    <a:pt x="18520" y="10405"/>
                  </a:lnTo>
                  <a:lnTo>
                    <a:pt x="14308" y="2343"/>
                  </a:lnTo>
                  <a:lnTo>
                    <a:pt x="13406" y="896"/>
                  </a:lnTo>
                  <a:lnTo>
                    <a:pt x="9684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7" name="Google Shape;927;p22"/>
            <p:cNvSpPr/>
            <p:nvPr/>
          </p:nvSpPr>
          <p:spPr>
            <a:xfrm>
              <a:off x="42058" y="46507"/>
              <a:ext cx="69038" cy="10313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780" y="0"/>
                  </a:moveTo>
                  <a:lnTo>
                    <a:pt x="664" y="1639"/>
                  </a:lnTo>
                  <a:lnTo>
                    <a:pt x="0" y="3410"/>
                  </a:lnTo>
                  <a:lnTo>
                    <a:pt x="1236" y="4774"/>
                  </a:lnTo>
                  <a:lnTo>
                    <a:pt x="4415" y="8441"/>
                  </a:lnTo>
                  <a:lnTo>
                    <a:pt x="7385" y="12178"/>
                  </a:lnTo>
                  <a:lnTo>
                    <a:pt x="10134" y="15974"/>
                  </a:lnTo>
                  <a:lnTo>
                    <a:pt x="12652" y="19815"/>
                  </a:lnTo>
                  <a:lnTo>
                    <a:pt x="13343" y="20927"/>
                  </a:lnTo>
                  <a:lnTo>
                    <a:pt x="14960" y="21600"/>
                  </a:lnTo>
                  <a:lnTo>
                    <a:pt x="17221" y="21600"/>
                  </a:lnTo>
                  <a:lnTo>
                    <a:pt x="17782" y="21531"/>
                  </a:lnTo>
                  <a:lnTo>
                    <a:pt x="20543" y="20773"/>
                  </a:lnTo>
                  <a:lnTo>
                    <a:pt x="21600" y="19089"/>
                  </a:lnTo>
                  <a:lnTo>
                    <a:pt x="20686" y="17616"/>
                  </a:lnTo>
                  <a:lnTo>
                    <a:pt x="15148" y="9587"/>
                  </a:lnTo>
                  <a:lnTo>
                    <a:pt x="8682" y="1806"/>
                  </a:lnTo>
                  <a:lnTo>
                    <a:pt x="7446" y="442"/>
                  </a:lnTo>
                  <a:lnTo>
                    <a:pt x="4780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8" name="Google Shape;928;p22"/>
            <p:cNvSpPr/>
            <p:nvPr/>
          </p:nvSpPr>
          <p:spPr>
            <a:xfrm>
              <a:off x="0" y="0"/>
              <a:ext cx="20239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2164" y="12690"/>
                  </a:lnTo>
                  <a:lnTo>
                    <a:pt x="6448" y="21600"/>
                  </a:lnTo>
                  <a:lnTo>
                    <a:pt x="14038" y="21600"/>
                  </a:lnTo>
                  <a:lnTo>
                    <a:pt x="17332" y="16464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29" name="Google Shape;929;p22"/>
          <p:cNvSpPr/>
          <p:nvPr/>
        </p:nvSpPr>
        <p:spPr>
          <a:xfrm>
            <a:off x="911991" y="2721102"/>
            <a:ext cx="3035354" cy="2274786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0" name="Google Shape;930;p22"/>
          <p:cNvSpPr/>
          <p:nvPr/>
        </p:nvSpPr>
        <p:spPr>
          <a:xfrm>
            <a:off x="911993" y="2721101"/>
            <a:ext cx="3035351" cy="2274786"/>
          </a:xfrm>
          <a:prstGeom prst="rect">
            <a:avLst/>
          </a:prstGeom>
          <a:noFill/>
          <a:ln w="12700" cap="flat" cmpd="sng">
            <a:solidFill>
              <a:srgbClr val="0094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p23"/>
          <p:cNvSpPr/>
          <p:nvPr/>
        </p:nvSpPr>
        <p:spPr>
          <a:xfrm>
            <a:off x="0" y="0"/>
            <a:ext cx="4859338" cy="1128712"/>
          </a:xfrm>
          <a:prstGeom prst="rect">
            <a:avLst/>
          </a:prstGeom>
          <a:solidFill>
            <a:srgbClr val="00B4D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36" name="Google Shape;936;p23"/>
          <p:cNvGrpSpPr/>
          <p:nvPr/>
        </p:nvGrpSpPr>
        <p:grpSpPr>
          <a:xfrm>
            <a:off x="3889470" y="578988"/>
            <a:ext cx="598505" cy="625863"/>
            <a:chOff x="0" y="0"/>
            <a:chExt cx="598504" cy="625861"/>
          </a:xfrm>
        </p:grpSpPr>
        <p:sp>
          <p:nvSpPr>
            <p:cNvPr id="937" name="Google Shape;937;p23"/>
            <p:cNvSpPr/>
            <p:nvPr/>
          </p:nvSpPr>
          <p:spPr>
            <a:xfrm>
              <a:off x="0" y="76981"/>
              <a:ext cx="598504" cy="5488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83" y="0"/>
                  </a:moveTo>
                  <a:lnTo>
                    <a:pt x="4060" y="308"/>
                  </a:lnTo>
                  <a:lnTo>
                    <a:pt x="2731" y="1075"/>
                  </a:lnTo>
                  <a:lnTo>
                    <a:pt x="1568" y="2299"/>
                  </a:lnTo>
                  <a:lnTo>
                    <a:pt x="376" y="4571"/>
                  </a:lnTo>
                  <a:lnTo>
                    <a:pt x="0" y="7120"/>
                  </a:lnTo>
                  <a:lnTo>
                    <a:pt x="175" y="9199"/>
                  </a:lnTo>
                  <a:lnTo>
                    <a:pt x="551" y="11163"/>
                  </a:lnTo>
                  <a:lnTo>
                    <a:pt x="1125" y="13011"/>
                  </a:lnTo>
                  <a:lnTo>
                    <a:pt x="1895" y="14744"/>
                  </a:lnTo>
                  <a:lnTo>
                    <a:pt x="2858" y="16360"/>
                  </a:lnTo>
                  <a:lnTo>
                    <a:pt x="4011" y="17859"/>
                  </a:lnTo>
                  <a:lnTo>
                    <a:pt x="5351" y="19239"/>
                  </a:lnTo>
                  <a:lnTo>
                    <a:pt x="6876" y="20501"/>
                  </a:lnTo>
                  <a:lnTo>
                    <a:pt x="8401" y="21203"/>
                  </a:lnTo>
                  <a:lnTo>
                    <a:pt x="10092" y="21533"/>
                  </a:lnTo>
                  <a:lnTo>
                    <a:pt x="10960" y="21600"/>
                  </a:lnTo>
                  <a:lnTo>
                    <a:pt x="11837" y="21589"/>
                  </a:lnTo>
                  <a:lnTo>
                    <a:pt x="12718" y="21553"/>
                  </a:lnTo>
                  <a:lnTo>
                    <a:pt x="13598" y="21545"/>
                  </a:lnTo>
                  <a:lnTo>
                    <a:pt x="15334" y="21233"/>
                  </a:lnTo>
                  <a:lnTo>
                    <a:pt x="16774" y="20193"/>
                  </a:lnTo>
                  <a:lnTo>
                    <a:pt x="17961" y="18782"/>
                  </a:lnTo>
                  <a:lnTo>
                    <a:pt x="18998" y="17304"/>
                  </a:lnTo>
                  <a:lnTo>
                    <a:pt x="19876" y="15758"/>
                  </a:lnTo>
                  <a:lnTo>
                    <a:pt x="20585" y="14141"/>
                  </a:lnTo>
                  <a:lnTo>
                    <a:pt x="21115" y="12450"/>
                  </a:lnTo>
                  <a:lnTo>
                    <a:pt x="21456" y="10682"/>
                  </a:lnTo>
                  <a:lnTo>
                    <a:pt x="21600" y="8836"/>
                  </a:lnTo>
                  <a:lnTo>
                    <a:pt x="21536" y="6908"/>
                  </a:lnTo>
                  <a:lnTo>
                    <a:pt x="21147" y="4985"/>
                  </a:lnTo>
                  <a:lnTo>
                    <a:pt x="20377" y="3350"/>
                  </a:lnTo>
                  <a:lnTo>
                    <a:pt x="19286" y="2040"/>
                  </a:lnTo>
                  <a:lnTo>
                    <a:pt x="19241" y="2009"/>
                  </a:lnTo>
                  <a:lnTo>
                    <a:pt x="9808" y="2009"/>
                  </a:lnTo>
                  <a:lnTo>
                    <a:pt x="9756" y="1975"/>
                  </a:lnTo>
                  <a:lnTo>
                    <a:pt x="9664" y="1937"/>
                  </a:lnTo>
                  <a:lnTo>
                    <a:pt x="9601" y="1868"/>
                  </a:lnTo>
                  <a:lnTo>
                    <a:pt x="8325" y="777"/>
                  </a:lnTo>
                  <a:lnTo>
                    <a:pt x="6928" y="155"/>
                  </a:lnTo>
                  <a:lnTo>
                    <a:pt x="5483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8" name="Google Shape;938;p23"/>
            <p:cNvSpPr/>
            <p:nvPr/>
          </p:nvSpPr>
          <p:spPr>
            <a:xfrm>
              <a:off x="271754" y="0"/>
              <a:ext cx="261394" cy="1280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92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0248" y="19835"/>
                  </a:lnTo>
                  <a:lnTo>
                    <a:pt x="2376" y="19835"/>
                  </a:lnTo>
                  <a:lnTo>
                    <a:pt x="2742" y="16818"/>
                  </a:lnTo>
                  <a:lnTo>
                    <a:pt x="3082" y="13975"/>
                  </a:lnTo>
                  <a:lnTo>
                    <a:pt x="3420" y="11257"/>
                  </a:lnTo>
                  <a:lnTo>
                    <a:pt x="3776" y="8612"/>
                  </a:lnTo>
                  <a:lnTo>
                    <a:pt x="4140" y="5327"/>
                  </a:lnTo>
                  <a:lnTo>
                    <a:pt x="3937" y="3190"/>
                  </a:lnTo>
                  <a:lnTo>
                    <a:pt x="2957" y="1612"/>
                  </a:lnTo>
                  <a:lnTo>
                    <a:pt x="992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9" name="Google Shape;939;p23"/>
            <p:cNvSpPr/>
            <p:nvPr/>
          </p:nvSpPr>
          <p:spPr>
            <a:xfrm>
              <a:off x="300507" y="88496"/>
              <a:ext cx="216281" cy="290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75" y="0"/>
                  </a:moveTo>
                  <a:lnTo>
                    <a:pt x="5618" y="7167"/>
                  </a:lnTo>
                  <a:lnTo>
                    <a:pt x="4310" y="10387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9608" y="12123"/>
                  </a:lnTo>
                  <a:lnTo>
                    <a:pt x="15293" y="1895"/>
                  </a:lnTo>
                  <a:lnTo>
                    <a:pt x="10575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40" name="Google Shape;940;p23"/>
          <p:cNvGrpSpPr/>
          <p:nvPr/>
        </p:nvGrpSpPr>
        <p:grpSpPr>
          <a:xfrm>
            <a:off x="3889470" y="578988"/>
            <a:ext cx="598505" cy="625863"/>
            <a:chOff x="0" y="0"/>
            <a:chExt cx="598504" cy="625861"/>
          </a:xfrm>
        </p:grpSpPr>
        <p:sp>
          <p:nvSpPr>
            <p:cNvPr id="941" name="Google Shape;941;p23"/>
            <p:cNvSpPr/>
            <p:nvPr/>
          </p:nvSpPr>
          <p:spPr>
            <a:xfrm>
              <a:off x="0" y="76981"/>
              <a:ext cx="598504" cy="5488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83" y="0"/>
                  </a:moveTo>
                  <a:lnTo>
                    <a:pt x="4060" y="308"/>
                  </a:lnTo>
                  <a:lnTo>
                    <a:pt x="2731" y="1075"/>
                  </a:lnTo>
                  <a:lnTo>
                    <a:pt x="1568" y="2299"/>
                  </a:lnTo>
                  <a:lnTo>
                    <a:pt x="376" y="4571"/>
                  </a:lnTo>
                  <a:lnTo>
                    <a:pt x="0" y="7120"/>
                  </a:lnTo>
                  <a:lnTo>
                    <a:pt x="175" y="9199"/>
                  </a:lnTo>
                  <a:lnTo>
                    <a:pt x="551" y="11163"/>
                  </a:lnTo>
                  <a:lnTo>
                    <a:pt x="1125" y="13011"/>
                  </a:lnTo>
                  <a:lnTo>
                    <a:pt x="1895" y="14744"/>
                  </a:lnTo>
                  <a:lnTo>
                    <a:pt x="2858" y="16360"/>
                  </a:lnTo>
                  <a:lnTo>
                    <a:pt x="4011" y="17859"/>
                  </a:lnTo>
                  <a:lnTo>
                    <a:pt x="5351" y="19239"/>
                  </a:lnTo>
                  <a:lnTo>
                    <a:pt x="6876" y="20501"/>
                  </a:lnTo>
                  <a:lnTo>
                    <a:pt x="8401" y="21203"/>
                  </a:lnTo>
                  <a:lnTo>
                    <a:pt x="10092" y="21533"/>
                  </a:lnTo>
                  <a:lnTo>
                    <a:pt x="10960" y="21600"/>
                  </a:lnTo>
                  <a:lnTo>
                    <a:pt x="11837" y="21589"/>
                  </a:lnTo>
                  <a:lnTo>
                    <a:pt x="12718" y="21553"/>
                  </a:lnTo>
                  <a:lnTo>
                    <a:pt x="13598" y="21545"/>
                  </a:lnTo>
                  <a:lnTo>
                    <a:pt x="15334" y="21233"/>
                  </a:lnTo>
                  <a:lnTo>
                    <a:pt x="16774" y="20193"/>
                  </a:lnTo>
                  <a:lnTo>
                    <a:pt x="17961" y="18782"/>
                  </a:lnTo>
                  <a:lnTo>
                    <a:pt x="18998" y="17304"/>
                  </a:lnTo>
                  <a:lnTo>
                    <a:pt x="19876" y="15758"/>
                  </a:lnTo>
                  <a:lnTo>
                    <a:pt x="20585" y="14141"/>
                  </a:lnTo>
                  <a:lnTo>
                    <a:pt x="21115" y="12450"/>
                  </a:lnTo>
                  <a:lnTo>
                    <a:pt x="21456" y="10682"/>
                  </a:lnTo>
                  <a:lnTo>
                    <a:pt x="21600" y="8836"/>
                  </a:lnTo>
                  <a:lnTo>
                    <a:pt x="21536" y="6908"/>
                  </a:lnTo>
                  <a:lnTo>
                    <a:pt x="21147" y="4985"/>
                  </a:lnTo>
                  <a:lnTo>
                    <a:pt x="20377" y="3350"/>
                  </a:lnTo>
                  <a:lnTo>
                    <a:pt x="19286" y="2040"/>
                  </a:lnTo>
                  <a:lnTo>
                    <a:pt x="19241" y="2009"/>
                  </a:lnTo>
                  <a:lnTo>
                    <a:pt x="9808" y="2009"/>
                  </a:lnTo>
                  <a:lnTo>
                    <a:pt x="9756" y="1975"/>
                  </a:lnTo>
                  <a:lnTo>
                    <a:pt x="9664" y="1937"/>
                  </a:lnTo>
                  <a:lnTo>
                    <a:pt x="9601" y="1868"/>
                  </a:lnTo>
                  <a:lnTo>
                    <a:pt x="8325" y="777"/>
                  </a:lnTo>
                  <a:lnTo>
                    <a:pt x="6928" y="155"/>
                  </a:lnTo>
                  <a:lnTo>
                    <a:pt x="5483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2" name="Google Shape;942;p23"/>
            <p:cNvSpPr/>
            <p:nvPr/>
          </p:nvSpPr>
          <p:spPr>
            <a:xfrm>
              <a:off x="271754" y="0"/>
              <a:ext cx="261394" cy="1280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92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0248" y="19835"/>
                  </a:lnTo>
                  <a:lnTo>
                    <a:pt x="2376" y="19835"/>
                  </a:lnTo>
                  <a:lnTo>
                    <a:pt x="2742" y="16818"/>
                  </a:lnTo>
                  <a:lnTo>
                    <a:pt x="3082" y="13975"/>
                  </a:lnTo>
                  <a:lnTo>
                    <a:pt x="3420" y="11257"/>
                  </a:lnTo>
                  <a:lnTo>
                    <a:pt x="3776" y="8612"/>
                  </a:lnTo>
                  <a:lnTo>
                    <a:pt x="4140" y="5327"/>
                  </a:lnTo>
                  <a:lnTo>
                    <a:pt x="3937" y="3190"/>
                  </a:lnTo>
                  <a:lnTo>
                    <a:pt x="2957" y="1612"/>
                  </a:lnTo>
                  <a:lnTo>
                    <a:pt x="992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3" name="Google Shape;943;p23"/>
            <p:cNvSpPr/>
            <p:nvPr/>
          </p:nvSpPr>
          <p:spPr>
            <a:xfrm>
              <a:off x="300507" y="88496"/>
              <a:ext cx="216281" cy="290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75" y="0"/>
                  </a:moveTo>
                  <a:lnTo>
                    <a:pt x="5618" y="7167"/>
                  </a:lnTo>
                  <a:lnTo>
                    <a:pt x="4310" y="10387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9608" y="12123"/>
                  </a:lnTo>
                  <a:lnTo>
                    <a:pt x="15293" y="1895"/>
                  </a:lnTo>
                  <a:lnTo>
                    <a:pt x="10575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44" name="Google Shape;944;p23"/>
          <p:cNvGrpSpPr/>
          <p:nvPr/>
        </p:nvGrpSpPr>
        <p:grpSpPr>
          <a:xfrm>
            <a:off x="4051406" y="197372"/>
            <a:ext cx="149248" cy="309323"/>
            <a:chOff x="0" y="0"/>
            <a:chExt cx="149247" cy="309322"/>
          </a:xfrm>
        </p:grpSpPr>
        <p:sp>
          <p:nvSpPr>
            <p:cNvPr id="945" name="Google Shape;945;p23"/>
            <p:cNvSpPr/>
            <p:nvPr/>
          </p:nvSpPr>
          <p:spPr>
            <a:xfrm>
              <a:off x="105761" y="199047"/>
              <a:ext cx="43486" cy="11027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684" y="0"/>
                  </a:moveTo>
                  <a:lnTo>
                    <a:pt x="2271" y="714"/>
                  </a:lnTo>
                  <a:lnTo>
                    <a:pt x="0" y="2169"/>
                  </a:lnTo>
                  <a:lnTo>
                    <a:pt x="902" y="3617"/>
                  </a:lnTo>
                  <a:lnTo>
                    <a:pt x="3079" y="7425"/>
                  </a:lnTo>
                  <a:lnTo>
                    <a:pt x="4911" y="11293"/>
                  </a:lnTo>
                  <a:lnTo>
                    <a:pt x="6391" y="15207"/>
                  </a:lnTo>
                  <a:lnTo>
                    <a:pt x="7513" y="19152"/>
                  </a:lnTo>
                  <a:lnTo>
                    <a:pt x="7841" y="20550"/>
                  </a:lnTo>
                  <a:lnTo>
                    <a:pt x="10850" y="21600"/>
                  </a:lnTo>
                  <a:lnTo>
                    <a:pt x="14585" y="21600"/>
                  </a:lnTo>
                  <a:lnTo>
                    <a:pt x="14799" y="21595"/>
                  </a:lnTo>
                  <a:lnTo>
                    <a:pt x="18812" y="21451"/>
                  </a:lnTo>
                  <a:lnTo>
                    <a:pt x="21600" y="20137"/>
                  </a:lnTo>
                  <a:lnTo>
                    <a:pt x="21247" y="18655"/>
                  </a:lnTo>
                  <a:lnTo>
                    <a:pt x="18520" y="10405"/>
                  </a:lnTo>
                  <a:lnTo>
                    <a:pt x="14308" y="2343"/>
                  </a:lnTo>
                  <a:lnTo>
                    <a:pt x="13406" y="896"/>
                  </a:lnTo>
                  <a:lnTo>
                    <a:pt x="9684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6" name="Google Shape;946;p23"/>
            <p:cNvSpPr/>
            <p:nvPr/>
          </p:nvSpPr>
          <p:spPr>
            <a:xfrm>
              <a:off x="42058" y="46507"/>
              <a:ext cx="69038" cy="10313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780" y="0"/>
                  </a:moveTo>
                  <a:lnTo>
                    <a:pt x="664" y="1639"/>
                  </a:lnTo>
                  <a:lnTo>
                    <a:pt x="0" y="3410"/>
                  </a:lnTo>
                  <a:lnTo>
                    <a:pt x="1236" y="4774"/>
                  </a:lnTo>
                  <a:lnTo>
                    <a:pt x="4415" y="8441"/>
                  </a:lnTo>
                  <a:lnTo>
                    <a:pt x="7385" y="12178"/>
                  </a:lnTo>
                  <a:lnTo>
                    <a:pt x="10134" y="15974"/>
                  </a:lnTo>
                  <a:lnTo>
                    <a:pt x="12652" y="19815"/>
                  </a:lnTo>
                  <a:lnTo>
                    <a:pt x="13343" y="20927"/>
                  </a:lnTo>
                  <a:lnTo>
                    <a:pt x="14960" y="21600"/>
                  </a:lnTo>
                  <a:lnTo>
                    <a:pt x="17221" y="21600"/>
                  </a:lnTo>
                  <a:lnTo>
                    <a:pt x="17782" y="21531"/>
                  </a:lnTo>
                  <a:lnTo>
                    <a:pt x="20543" y="20773"/>
                  </a:lnTo>
                  <a:lnTo>
                    <a:pt x="21600" y="19089"/>
                  </a:lnTo>
                  <a:lnTo>
                    <a:pt x="20686" y="17616"/>
                  </a:lnTo>
                  <a:lnTo>
                    <a:pt x="15148" y="9587"/>
                  </a:lnTo>
                  <a:lnTo>
                    <a:pt x="8682" y="1806"/>
                  </a:lnTo>
                  <a:lnTo>
                    <a:pt x="7446" y="442"/>
                  </a:lnTo>
                  <a:lnTo>
                    <a:pt x="4780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7" name="Google Shape;947;p23"/>
            <p:cNvSpPr/>
            <p:nvPr/>
          </p:nvSpPr>
          <p:spPr>
            <a:xfrm>
              <a:off x="0" y="0"/>
              <a:ext cx="20239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2164" y="12690"/>
                  </a:lnTo>
                  <a:lnTo>
                    <a:pt x="6448" y="21600"/>
                  </a:lnTo>
                  <a:lnTo>
                    <a:pt x="14038" y="21600"/>
                  </a:lnTo>
                  <a:lnTo>
                    <a:pt x="17332" y="16464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48" name="Google Shape;948;p23"/>
          <p:cNvSpPr/>
          <p:nvPr/>
        </p:nvSpPr>
        <p:spPr>
          <a:xfrm>
            <a:off x="0" y="1128712"/>
            <a:ext cx="4859338" cy="2171700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9" name="Google Shape;949;p23"/>
          <p:cNvSpPr/>
          <p:nvPr/>
        </p:nvSpPr>
        <p:spPr>
          <a:xfrm>
            <a:off x="0" y="1116012"/>
            <a:ext cx="4859338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0" name="Google Shape;950;p23"/>
          <p:cNvSpPr txBox="1">
            <a:spLocks noGrp="1"/>
          </p:cNvSpPr>
          <p:nvPr>
            <p:ph type="title"/>
          </p:nvPr>
        </p:nvSpPr>
        <p:spPr>
          <a:xfrm>
            <a:off x="359569" y="436660"/>
            <a:ext cx="3388361" cy="574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SzPts val="2400"/>
            </a:pPr>
            <a:r>
              <a:rPr lang="en-US" sz="2400" dirty="0"/>
              <a:t>You Win!</a:t>
            </a:r>
            <a:endParaRPr sz="2400" dirty="0"/>
          </a:p>
          <a:p>
            <a:pPr indent="12700">
              <a:buSzPts val="1000"/>
            </a:pPr>
            <a:r>
              <a:rPr lang="en-US" sz="1000" b="0" dirty="0" err="1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dirty="0"/>
          </a:p>
        </p:txBody>
      </p:sp>
      <p:sp>
        <p:nvSpPr>
          <p:cNvPr id="952" name="Google Shape;952;p23"/>
          <p:cNvSpPr txBox="1"/>
          <p:nvPr/>
        </p:nvSpPr>
        <p:spPr>
          <a:xfrm>
            <a:off x="841371" y="2795754"/>
            <a:ext cx="1117601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indent="64768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Paint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icon to make a new sprite.</a:t>
            </a:r>
            <a:endParaRPr dirty="0"/>
          </a:p>
        </p:txBody>
      </p:sp>
      <p:sp>
        <p:nvSpPr>
          <p:cNvPr id="953" name="Google Shape;953;p23"/>
          <p:cNvSpPr/>
          <p:nvPr/>
        </p:nvSpPr>
        <p:spPr>
          <a:xfrm>
            <a:off x="2509550" y="2048483"/>
            <a:ext cx="1719454" cy="645884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4" name="Google Shape;954;p23"/>
          <p:cNvSpPr/>
          <p:nvPr/>
        </p:nvSpPr>
        <p:spPr>
          <a:xfrm>
            <a:off x="2509549" y="2039559"/>
            <a:ext cx="1719454" cy="65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57" y="0"/>
                </a:moveTo>
                <a:lnTo>
                  <a:pt x="404" y="39"/>
                </a:lnTo>
                <a:lnTo>
                  <a:pt x="120" y="314"/>
                </a:lnTo>
                <a:lnTo>
                  <a:pt x="15" y="1060"/>
                </a:lnTo>
                <a:lnTo>
                  <a:pt x="0" y="2514"/>
                </a:lnTo>
                <a:lnTo>
                  <a:pt x="0" y="19086"/>
                </a:lnTo>
                <a:lnTo>
                  <a:pt x="15" y="20540"/>
                </a:lnTo>
                <a:lnTo>
                  <a:pt x="120" y="21286"/>
                </a:lnTo>
                <a:lnTo>
                  <a:pt x="404" y="21561"/>
                </a:lnTo>
                <a:lnTo>
                  <a:pt x="957" y="21600"/>
                </a:lnTo>
                <a:lnTo>
                  <a:pt x="20643" y="21600"/>
                </a:lnTo>
                <a:lnTo>
                  <a:pt x="21196" y="21561"/>
                </a:lnTo>
                <a:lnTo>
                  <a:pt x="21480" y="21286"/>
                </a:lnTo>
                <a:lnTo>
                  <a:pt x="21585" y="20540"/>
                </a:lnTo>
                <a:lnTo>
                  <a:pt x="21600" y="19086"/>
                </a:lnTo>
                <a:lnTo>
                  <a:pt x="21600" y="2514"/>
                </a:lnTo>
                <a:lnTo>
                  <a:pt x="21585" y="1060"/>
                </a:lnTo>
                <a:lnTo>
                  <a:pt x="21480" y="314"/>
                </a:lnTo>
                <a:lnTo>
                  <a:pt x="21196" y="39"/>
                </a:lnTo>
                <a:lnTo>
                  <a:pt x="20643" y="0"/>
                </a:lnTo>
                <a:lnTo>
                  <a:pt x="957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5" name="Google Shape;955;p23"/>
          <p:cNvSpPr/>
          <p:nvPr/>
        </p:nvSpPr>
        <p:spPr>
          <a:xfrm>
            <a:off x="778498" y="1575791"/>
            <a:ext cx="799658" cy="118992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6" name="Google Shape;956;p23"/>
          <p:cNvSpPr/>
          <p:nvPr/>
        </p:nvSpPr>
        <p:spPr>
          <a:xfrm>
            <a:off x="0" y="3300412"/>
            <a:ext cx="4859338" cy="2176807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7" name="Google Shape;957;p23"/>
          <p:cNvSpPr/>
          <p:nvPr/>
        </p:nvSpPr>
        <p:spPr>
          <a:xfrm>
            <a:off x="0" y="3287712"/>
            <a:ext cx="4859338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23"/>
          <p:cNvSpPr/>
          <p:nvPr/>
        </p:nvSpPr>
        <p:spPr>
          <a:xfrm>
            <a:off x="1522012" y="4037325"/>
            <a:ext cx="1205715" cy="119472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9" name="Google Shape;959;p23"/>
          <p:cNvSpPr/>
          <p:nvPr/>
        </p:nvSpPr>
        <p:spPr>
          <a:xfrm>
            <a:off x="1644949" y="3718408"/>
            <a:ext cx="560171" cy="205219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0" name="Google Shape;960;p23"/>
          <p:cNvSpPr/>
          <p:nvPr/>
        </p:nvSpPr>
        <p:spPr>
          <a:xfrm>
            <a:off x="1644952" y="3718406"/>
            <a:ext cx="560159" cy="20522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21600"/>
                </a:moveTo>
                <a:lnTo>
                  <a:pt x="21600" y="9135"/>
                </a:lnTo>
                <a:lnTo>
                  <a:pt x="21345" y="5602"/>
                </a:lnTo>
                <a:lnTo>
                  <a:pt x="20648" y="2710"/>
                </a:lnTo>
                <a:lnTo>
                  <a:pt x="19614" y="747"/>
                </a:lnTo>
                <a:lnTo>
                  <a:pt x="18346" y="0"/>
                </a:lnTo>
                <a:lnTo>
                  <a:pt x="2776" y="9"/>
                </a:lnTo>
                <a:lnTo>
                  <a:pt x="1679" y="1068"/>
                </a:lnTo>
                <a:lnTo>
                  <a:pt x="798" y="3067"/>
                </a:lnTo>
                <a:lnTo>
                  <a:pt x="213" y="5792"/>
                </a:lnTo>
                <a:lnTo>
                  <a:pt x="0" y="9027"/>
                </a:lnTo>
                <a:lnTo>
                  <a:pt x="0" y="9064"/>
                </a:lnTo>
                <a:lnTo>
                  <a:pt x="2" y="9099"/>
                </a:lnTo>
                <a:lnTo>
                  <a:pt x="2" y="9135"/>
                </a:ln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1" name="Google Shape;961;p23"/>
          <p:cNvSpPr txBox="1"/>
          <p:nvPr/>
        </p:nvSpPr>
        <p:spPr>
          <a:xfrm>
            <a:off x="143670" y="3414100"/>
            <a:ext cx="4571984" cy="27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Clr>
                <a:srgbClr val="939598"/>
              </a:buClr>
              <a:buSzPts val="1400"/>
            </a:pPr>
            <a:r>
              <a:rPr lang="en-US" sz="1400" b="1" dirty="0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 dirty="0"/>
          </a:p>
        </p:txBody>
      </p:sp>
      <p:sp>
        <p:nvSpPr>
          <p:cNvPr id="962" name="Google Shape;962;p23"/>
          <p:cNvSpPr txBox="1"/>
          <p:nvPr/>
        </p:nvSpPr>
        <p:spPr>
          <a:xfrm>
            <a:off x="2778534" y="4285296"/>
            <a:ext cx="1420496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Insert the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Score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block from the Variables category.</a:t>
            </a:r>
            <a:endParaRPr dirty="0"/>
          </a:p>
        </p:txBody>
      </p:sp>
      <p:sp>
        <p:nvSpPr>
          <p:cNvPr id="963" name="Google Shape;963;p23"/>
          <p:cNvSpPr/>
          <p:nvPr/>
        </p:nvSpPr>
        <p:spPr>
          <a:xfrm>
            <a:off x="2145190" y="4399747"/>
            <a:ext cx="622301" cy="19913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lnTo>
                  <a:pt x="5525" y="0"/>
                </a:lnTo>
                <a:lnTo>
                  <a:pt x="0" y="2160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4" name="Google Shape;964;p23"/>
          <p:cNvSpPr/>
          <p:nvPr/>
        </p:nvSpPr>
        <p:spPr>
          <a:xfrm>
            <a:off x="677683" y="4135437"/>
            <a:ext cx="484074" cy="49585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200" y="0"/>
                </a:moveTo>
                <a:lnTo>
                  <a:pt x="3400" y="0"/>
                </a:lnTo>
                <a:lnTo>
                  <a:pt x="1434" y="52"/>
                </a:lnTo>
                <a:lnTo>
                  <a:pt x="425" y="415"/>
                </a:lnTo>
                <a:lnTo>
                  <a:pt x="53" y="1400"/>
                </a:lnTo>
                <a:lnTo>
                  <a:pt x="0" y="3319"/>
                </a:lnTo>
                <a:lnTo>
                  <a:pt x="0" y="18281"/>
                </a:lnTo>
                <a:lnTo>
                  <a:pt x="53" y="20200"/>
                </a:lnTo>
                <a:lnTo>
                  <a:pt x="425" y="21185"/>
                </a:lnTo>
                <a:lnTo>
                  <a:pt x="1434" y="21548"/>
                </a:lnTo>
                <a:lnTo>
                  <a:pt x="3400" y="21600"/>
                </a:lnTo>
                <a:lnTo>
                  <a:pt x="18200" y="21600"/>
                </a:lnTo>
                <a:lnTo>
                  <a:pt x="20166" y="21548"/>
                </a:lnTo>
                <a:lnTo>
                  <a:pt x="21175" y="21185"/>
                </a:lnTo>
                <a:lnTo>
                  <a:pt x="21547" y="20200"/>
                </a:lnTo>
                <a:lnTo>
                  <a:pt x="21600" y="18281"/>
                </a:lnTo>
                <a:lnTo>
                  <a:pt x="21600" y="3319"/>
                </a:lnTo>
                <a:lnTo>
                  <a:pt x="21547" y="1400"/>
                </a:lnTo>
                <a:lnTo>
                  <a:pt x="21175" y="415"/>
                </a:lnTo>
                <a:lnTo>
                  <a:pt x="20166" y="52"/>
                </a:lnTo>
                <a:lnTo>
                  <a:pt x="1820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23"/>
          <p:cNvSpPr/>
          <p:nvPr/>
        </p:nvSpPr>
        <p:spPr>
          <a:xfrm>
            <a:off x="677692" y="4252841"/>
            <a:ext cx="484061" cy="177718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6" name="Google Shape;966;p23"/>
          <p:cNvSpPr/>
          <p:nvPr/>
        </p:nvSpPr>
        <p:spPr>
          <a:xfrm>
            <a:off x="677683" y="4135437"/>
            <a:ext cx="484074" cy="49585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400" y="0"/>
                </a:moveTo>
                <a:lnTo>
                  <a:pt x="1434" y="52"/>
                </a:lnTo>
                <a:lnTo>
                  <a:pt x="425" y="415"/>
                </a:lnTo>
                <a:lnTo>
                  <a:pt x="53" y="1400"/>
                </a:lnTo>
                <a:lnTo>
                  <a:pt x="0" y="3319"/>
                </a:lnTo>
                <a:lnTo>
                  <a:pt x="0" y="18281"/>
                </a:lnTo>
                <a:lnTo>
                  <a:pt x="53" y="20200"/>
                </a:lnTo>
                <a:lnTo>
                  <a:pt x="425" y="21185"/>
                </a:lnTo>
                <a:lnTo>
                  <a:pt x="1434" y="21548"/>
                </a:lnTo>
                <a:lnTo>
                  <a:pt x="3400" y="21600"/>
                </a:lnTo>
                <a:lnTo>
                  <a:pt x="18200" y="21600"/>
                </a:lnTo>
                <a:lnTo>
                  <a:pt x="20166" y="21548"/>
                </a:lnTo>
                <a:lnTo>
                  <a:pt x="21175" y="21185"/>
                </a:lnTo>
                <a:lnTo>
                  <a:pt x="21547" y="20200"/>
                </a:lnTo>
                <a:lnTo>
                  <a:pt x="21600" y="18281"/>
                </a:lnTo>
                <a:lnTo>
                  <a:pt x="21600" y="3319"/>
                </a:lnTo>
                <a:lnTo>
                  <a:pt x="21547" y="1400"/>
                </a:lnTo>
                <a:lnTo>
                  <a:pt x="21175" y="415"/>
                </a:lnTo>
                <a:lnTo>
                  <a:pt x="20166" y="52"/>
                </a:lnTo>
                <a:lnTo>
                  <a:pt x="18200" y="0"/>
                </a:lnTo>
                <a:lnTo>
                  <a:pt x="34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7" name="Google Shape;967;p23"/>
          <p:cNvSpPr txBox="1"/>
          <p:nvPr/>
        </p:nvSpPr>
        <p:spPr>
          <a:xfrm>
            <a:off x="708686" y="4475571"/>
            <a:ext cx="422910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Clr>
                <a:srgbClr val="231F20"/>
              </a:buClr>
              <a:buSzPts val="800"/>
            </a:pPr>
            <a:r>
              <a:rPr lang="en-US" sz="800" dirty="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Sprite2</a:t>
            </a:r>
            <a:endParaRPr dirty="0"/>
          </a:p>
        </p:txBody>
      </p:sp>
      <p:sp>
        <p:nvSpPr>
          <p:cNvPr id="968" name="Google Shape;968;p23"/>
          <p:cNvSpPr txBox="1"/>
          <p:nvPr/>
        </p:nvSpPr>
        <p:spPr>
          <a:xfrm>
            <a:off x="2585693" y="2768145"/>
            <a:ext cx="1566546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algn="ctr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You can change the font color, size, and style.</a:t>
            </a:r>
            <a:endParaRPr dirty="0"/>
          </a:p>
        </p:txBody>
      </p:sp>
      <p:sp>
        <p:nvSpPr>
          <p:cNvPr id="969" name="Google Shape;969;p23"/>
          <p:cNvSpPr/>
          <p:nvPr/>
        </p:nvSpPr>
        <p:spPr>
          <a:xfrm>
            <a:off x="0" y="5477218"/>
            <a:ext cx="4859338" cy="1326807"/>
          </a:xfrm>
          <a:prstGeom prst="rect">
            <a:avLst/>
          </a:prstGeom>
          <a:solidFill>
            <a:srgbClr val="CCE7D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0" name="Google Shape;970;p23"/>
          <p:cNvSpPr/>
          <p:nvPr/>
        </p:nvSpPr>
        <p:spPr>
          <a:xfrm>
            <a:off x="0" y="5464518"/>
            <a:ext cx="4859338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1" name="Google Shape;971;p23"/>
          <p:cNvSpPr txBox="1"/>
          <p:nvPr/>
        </p:nvSpPr>
        <p:spPr>
          <a:xfrm>
            <a:off x="143669" y="5618819"/>
            <a:ext cx="4584229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Clr>
                <a:srgbClr val="6BA883"/>
              </a:buClr>
              <a:buSzPts val="1400"/>
            </a:pPr>
            <a:r>
              <a:rPr lang="en-US" sz="1400" b="1" dirty="0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TRY IT</a:t>
            </a:r>
            <a:endParaRPr dirty="0"/>
          </a:p>
        </p:txBody>
      </p:sp>
      <p:cxnSp>
        <p:nvCxnSpPr>
          <p:cNvPr id="972" name="Google Shape;972;p23"/>
          <p:cNvCxnSpPr/>
          <p:nvPr/>
        </p:nvCxnSpPr>
        <p:spPr>
          <a:xfrm>
            <a:off x="2938941" y="5894726"/>
            <a:ext cx="1" cy="460628"/>
          </a:xfrm>
          <a:prstGeom prst="straightConnector1">
            <a:avLst/>
          </a:pr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73" name="Google Shape;973;p23"/>
          <p:cNvSpPr txBox="1"/>
          <p:nvPr/>
        </p:nvSpPr>
        <p:spPr>
          <a:xfrm>
            <a:off x="3091736" y="5990271"/>
            <a:ext cx="1623919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Play until you score </a:t>
            </a:r>
            <a:b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</a:b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enough points to win!</a:t>
            </a:r>
            <a:endParaRPr dirty="0"/>
          </a:p>
        </p:txBody>
      </p:sp>
      <p:sp>
        <p:nvSpPr>
          <p:cNvPr id="974" name="Google Shape;974;p23"/>
          <p:cNvSpPr txBox="1"/>
          <p:nvPr/>
        </p:nvSpPr>
        <p:spPr>
          <a:xfrm>
            <a:off x="143671" y="5997570"/>
            <a:ext cx="1899529" cy="134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r"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green flag to start.</a:t>
            </a:r>
            <a:endParaRPr dirty="0"/>
          </a:p>
        </p:txBody>
      </p:sp>
      <p:sp>
        <p:nvSpPr>
          <p:cNvPr id="975" name="Google Shape;975;p23"/>
          <p:cNvSpPr/>
          <p:nvPr/>
        </p:nvSpPr>
        <p:spPr>
          <a:xfrm>
            <a:off x="2275012" y="5959475"/>
            <a:ext cx="488443" cy="260351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6" name="Google Shape;976;p23"/>
          <p:cNvSpPr/>
          <p:nvPr/>
        </p:nvSpPr>
        <p:spPr>
          <a:xfrm>
            <a:off x="2275012" y="5959475"/>
            <a:ext cx="488443" cy="2603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791" y="0"/>
                </a:moveTo>
                <a:lnTo>
                  <a:pt x="2645" y="320"/>
                </a:lnTo>
                <a:lnTo>
                  <a:pt x="1404" y="1446"/>
                </a:lnTo>
                <a:lnTo>
                  <a:pt x="408" y="3628"/>
                </a:lnTo>
                <a:lnTo>
                  <a:pt x="0" y="7112"/>
                </a:lnTo>
                <a:lnTo>
                  <a:pt x="0" y="14488"/>
                </a:lnTo>
                <a:lnTo>
                  <a:pt x="171" y="16637"/>
                </a:lnTo>
                <a:lnTo>
                  <a:pt x="771" y="18966"/>
                </a:lnTo>
                <a:lnTo>
                  <a:pt x="1934" y="20835"/>
                </a:lnTo>
                <a:lnTo>
                  <a:pt x="3791" y="21600"/>
                </a:lnTo>
                <a:lnTo>
                  <a:pt x="17809" y="21600"/>
                </a:lnTo>
                <a:lnTo>
                  <a:pt x="18955" y="21280"/>
                </a:lnTo>
                <a:lnTo>
                  <a:pt x="20196" y="20153"/>
                </a:lnTo>
                <a:lnTo>
                  <a:pt x="21192" y="17972"/>
                </a:lnTo>
                <a:lnTo>
                  <a:pt x="21600" y="14488"/>
                </a:lnTo>
                <a:lnTo>
                  <a:pt x="21600" y="7112"/>
                </a:lnTo>
                <a:lnTo>
                  <a:pt x="21429" y="4963"/>
                </a:lnTo>
                <a:lnTo>
                  <a:pt x="20829" y="2633"/>
                </a:lnTo>
                <a:lnTo>
                  <a:pt x="19666" y="765"/>
                </a:lnTo>
                <a:lnTo>
                  <a:pt x="17809" y="0"/>
                </a:lnTo>
                <a:lnTo>
                  <a:pt x="3791" y="0"/>
                </a:lnTo>
                <a:close/>
              </a:path>
            </a:pathLst>
          </a:custGeom>
          <a:noFill/>
          <a:ln w="19050" cap="flat" cmpd="sng">
            <a:solidFill>
              <a:srgbClr val="6BA8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77" name="Google Shape;977;p23"/>
          <p:cNvCxnSpPr/>
          <p:nvPr/>
        </p:nvCxnSpPr>
        <p:spPr>
          <a:xfrm>
            <a:off x="2076882" y="6089650"/>
            <a:ext cx="251460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4F14AF62-6338-7F41-9D81-798D99595663}"/>
              </a:ext>
            </a:extLst>
          </p:cNvPr>
          <p:cNvSpPr txBox="1"/>
          <p:nvPr/>
        </p:nvSpPr>
        <p:spPr>
          <a:xfrm>
            <a:off x="143670" y="1199686"/>
            <a:ext cx="4571999" cy="321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459FC7"/>
                </a:solidFill>
                <a:latin typeface="Montserrat Black" pitchFamily="2" charset="77"/>
              </a:rPr>
              <a:t>GET READY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05AA1E-6618-914D-B48A-4DD4657046DD}"/>
              </a:ext>
            </a:extLst>
          </p:cNvPr>
          <p:cNvSpPr txBox="1"/>
          <p:nvPr/>
        </p:nvSpPr>
        <p:spPr>
          <a:xfrm>
            <a:off x="2503262" y="1654533"/>
            <a:ext cx="1710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rgbClr val="64636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Use the </a:t>
            </a:r>
            <a:r>
              <a:rPr lang="en-US" sz="900" b="1" dirty="0">
                <a:solidFill>
                  <a:srgbClr val="646365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Text</a:t>
            </a:r>
            <a:r>
              <a:rPr lang="en-US" sz="900" dirty="0">
                <a:solidFill>
                  <a:srgbClr val="64636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tool to write a message, like “You Win!”</a:t>
            </a:r>
          </a:p>
        </p:txBody>
      </p:sp>
      <p:sp>
        <p:nvSpPr>
          <p:cNvPr id="46" name="Google Shape;961;p23">
            <a:extLst>
              <a:ext uri="{FF2B5EF4-FFF2-40B4-BE49-F238E27FC236}">
                <a16:creationId xmlns:a16="http://schemas.microsoft.com/office/drawing/2014/main" id="{6BA97979-B714-44EE-A47D-371096B1FC4A}"/>
              </a:ext>
            </a:extLst>
          </p:cNvPr>
          <p:cNvSpPr txBox="1"/>
          <p:nvPr/>
        </p:nvSpPr>
        <p:spPr>
          <a:xfrm>
            <a:off x="2275012" y="3624501"/>
            <a:ext cx="2452887" cy="2492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spcBef>
                <a:spcPts val="900"/>
              </a:spcBef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Code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tab.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9"/>
          <p:cNvSpPr/>
          <p:nvPr/>
        </p:nvSpPr>
        <p:spPr>
          <a:xfrm>
            <a:off x="0" y="0"/>
            <a:ext cx="4859338" cy="841439"/>
          </a:xfrm>
          <a:prstGeom prst="rect">
            <a:avLst/>
          </a:prstGeom>
          <a:solidFill>
            <a:srgbClr val="00B4D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p9"/>
          <p:cNvSpPr/>
          <p:nvPr/>
        </p:nvSpPr>
        <p:spPr>
          <a:xfrm>
            <a:off x="0" y="5962585"/>
            <a:ext cx="4859338" cy="841440"/>
          </a:xfrm>
          <a:prstGeom prst="rect">
            <a:avLst/>
          </a:prstGeom>
          <a:solidFill>
            <a:srgbClr val="00B4D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Google Shape;207;p9"/>
          <p:cNvSpPr/>
          <p:nvPr/>
        </p:nvSpPr>
        <p:spPr>
          <a:xfrm>
            <a:off x="785013" y="1306513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" name="Google Shape;208;p9"/>
          <p:cNvSpPr/>
          <p:nvPr/>
        </p:nvSpPr>
        <p:spPr>
          <a:xfrm>
            <a:off x="785013" y="1306513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0094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9"/>
          <p:cNvSpPr/>
          <p:nvPr/>
        </p:nvSpPr>
        <p:spPr>
          <a:xfrm>
            <a:off x="785013" y="1306513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0094B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" name="Google Shape;210;p9"/>
          <p:cNvSpPr/>
          <p:nvPr/>
        </p:nvSpPr>
        <p:spPr>
          <a:xfrm>
            <a:off x="785013" y="1306513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0094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Google Shape;211;p9"/>
          <p:cNvSpPr/>
          <p:nvPr/>
        </p:nvSpPr>
        <p:spPr>
          <a:xfrm>
            <a:off x="253722" y="201611"/>
            <a:ext cx="2082365" cy="2037526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12" name="Google Shape;212;p9"/>
          <p:cNvGrpSpPr/>
          <p:nvPr/>
        </p:nvGrpSpPr>
        <p:grpSpPr>
          <a:xfrm>
            <a:off x="2291308" y="451959"/>
            <a:ext cx="702548" cy="347877"/>
            <a:chOff x="0" y="0"/>
            <a:chExt cx="702547" cy="347875"/>
          </a:xfrm>
        </p:grpSpPr>
        <p:sp>
          <p:nvSpPr>
            <p:cNvPr id="213" name="Google Shape;213;p9"/>
            <p:cNvSpPr/>
            <p:nvPr/>
          </p:nvSpPr>
          <p:spPr>
            <a:xfrm>
              <a:off x="0" y="0"/>
              <a:ext cx="542979" cy="34787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283" y="0"/>
                  </a:moveTo>
                  <a:lnTo>
                    <a:pt x="12270" y="385"/>
                  </a:lnTo>
                  <a:lnTo>
                    <a:pt x="10401" y="1130"/>
                  </a:lnTo>
                  <a:lnTo>
                    <a:pt x="8634" y="2219"/>
                  </a:lnTo>
                  <a:lnTo>
                    <a:pt x="6985" y="3625"/>
                  </a:lnTo>
                  <a:lnTo>
                    <a:pt x="5469" y="5324"/>
                  </a:lnTo>
                  <a:lnTo>
                    <a:pt x="4100" y="7293"/>
                  </a:lnTo>
                  <a:lnTo>
                    <a:pt x="2894" y="9505"/>
                  </a:lnTo>
                  <a:lnTo>
                    <a:pt x="1866" y="11936"/>
                  </a:lnTo>
                  <a:lnTo>
                    <a:pt x="1031" y="14563"/>
                  </a:lnTo>
                  <a:lnTo>
                    <a:pt x="404" y="17360"/>
                  </a:lnTo>
                  <a:lnTo>
                    <a:pt x="0" y="20303"/>
                  </a:lnTo>
                  <a:lnTo>
                    <a:pt x="15" y="20751"/>
                  </a:lnTo>
                  <a:lnTo>
                    <a:pt x="683" y="21600"/>
                  </a:lnTo>
                  <a:lnTo>
                    <a:pt x="1071" y="21600"/>
                  </a:lnTo>
                  <a:lnTo>
                    <a:pt x="1380" y="21197"/>
                  </a:lnTo>
                  <a:lnTo>
                    <a:pt x="1434" y="20636"/>
                  </a:lnTo>
                  <a:lnTo>
                    <a:pt x="1852" y="17684"/>
                  </a:lnTo>
                  <a:lnTo>
                    <a:pt x="2518" y="14898"/>
                  </a:lnTo>
                  <a:lnTo>
                    <a:pt x="3413" y="12309"/>
                  </a:lnTo>
                  <a:lnTo>
                    <a:pt x="4519" y="9946"/>
                  </a:lnTo>
                  <a:lnTo>
                    <a:pt x="5815" y="7841"/>
                  </a:lnTo>
                  <a:lnTo>
                    <a:pt x="7285" y="6025"/>
                  </a:lnTo>
                  <a:lnTo>
                    <a:pt x="8907" y="4526"/>
                  </a:lnTo>
                  <a:lnTo>
                    <a:pt x="10665" y="3377"/>
                  </a:lnTo>
                  <a:lnTo>
                    <a:pt x="12539" y="2607"/>
                  </a:lnTo>
                  <a:lnTo>
                    <a:pt x="14590" y="2242"/>
                  </a:lnTo>
                  <a:lnTo>
                    <a:pt x="21600" y="2242"/>
                  </a:lnTo>
                  <a:lnTo>
                    <a:pt x="20126" y="1275"/>
                  </a:lnTo>
                  <a:lnTo>
                    <a:pt x="18234" y="460"/>
                  </a:lnTo>
                  <a:lnTo>
                    <a:pt x="16279" y="30"/>
                  </a:lnTo>
                  <a:lnTo>
                    <a:pt x="14283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" name="Google Shape;214;p9"/>
            <p:cNvSpPr/>
            <p:nvPr/>
          </p:nvSpPr>
          <p:spPr>
            <a:xfrm>
              <a:off x="366760" y="36110"/>
              <a:ext cx="335787" cy="16258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336" y="0"/>
                  </a:moveTo>
                  <a:lnTo>
                    <a:pt x="0" y="0"/>
                  </a:lnTo>
                  <a:lnTo>
                    <a:pt x="3277" y="232"/>
                  </a:lnTo>
                  <a:lnTo>
                    <a:pt x="6468" y="1434"/>
                  </a:lnTo>
                  <a:lnTo>
                    <a:pt x="9526" y="3566"/>
                  </a:lnTo>
                  <a:lnTo>
                    <a:pt x="12402" y="6587"/>
                  </a:lnTo>
                  <a:lnTo>
                    <a:pt x="15051" y="10454"/>
                  </a:lnTo>
                  <a:lnTo>
                    <a:pt x="17424" y="15127"/>
                  </a:lnTo>
                  <a:lnTo>
                    <a:pt x="19474" y="20566"/>
                  </a:lnTo>
                  <a:lnTo>
                    <a:pt x="19803" y="21244"/>
                  </a:lnTo>
                  <a:lnTo>
                    <a:pt x="20219" y="21596"/>
                  </a:lnTo>
                  <a:lnTo>
                    <a:pt x="20668" y="21600"/>
                  </a:lnTo>
                  <a:lnTo>
                    <a:pt x="21098" y="21237"/>
                  </a:lnTo>
                  <a:lnTo>
                    <a:pt x="21426" y="20557"/>
                  </a:lnTo>
                  <a:lnTo>
                    <a:pt x="21597" y="19699"/>
                  </a:lnTo>
                  <a:lnTo>
                    <a:pt x="21600" y="18771"/>
                  </a:lnTo>
                  <a:lnTo>
                    <a:pt x="21424" y="17881"/>
                  </a:lnTo>
                  <a:lnTo>
                    <a:pt x="19429" y="12500"/>
                  </a:lnTo>
                  <a:lnTo>
                    <a:pt x="17148" y="7783"/>
                  </a:lnTo>
                  <a:lnTo>
                    <a:pt x="14617" y="3761"/>
                  </a:lnTo>
                  <a:lnTo>
                    <a:pt x="11872" y="466"/>
                  </a:lnTo>
                  <a:lnTo>
                    <a:pt x="11336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5" name="Google Shape;215;p9"/>
          <p:cNvGrpSpPr/>
          <p:nvPr/>
        </p:nvGrpSpPr>
        <p:grpSpPr>
          <a:xfrm>
            <a:off x="2448969" y="625245"/>
            <a:ext cx="398901" cy="170804"/>
            <a:chOff x="0" y="0"/>
            <a:chExt cx="398900" cy="170803"/>
          </a:xfrm>
        </p:grpSpPr>
        <p:sp>
          <p:nvSpPr>
            <p:cNvPr id="216" name="Google Shape;216;p9"/>
            <p:cNvSpPr/>
            <p:nvPr/>
          </p:nvSpPr>
          <p:spPr>
            <a:xfrm>
              <a:off x="0" y="0"/>
              <a:ext cx="359019" cy="17080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295" y="0"/>
                  </a:moveTo>
                  <a:lnTo>
                    <a:pt x="10582" y="711"/>
                  </a:lnTo>
                  <a:lnTo>
                    <a:pt x="7978" y="2464"/>
                  </a:lnTo>
                  <a:lnTo>
                    <a:pt x="5583" y="5174"/>
                  </a:lnTo>
                  <a:lnTo>
                    <a:pt x="3442" y="8763"/>
                  </a:lnTo>
                  <a:lnTo>
                    <a:pt x="1604" y="13152"/>
                  </a:lnTo>
                  <a:lnTo>
                    <a:pt x="114" y="18263"/>
                  </a:lnTo>
                  <a:lnTo>
                    <a:pt x="0" y="19145"/>
                  </a:lnTo>
                  <a:lnTo>
                    <a:pt x="54" y="20021"/>
                  </a:lnTo>
                  <a:lnTo>
                    <a:pt x="260" y="20791"/>
                  </a:lnTo>
                  <a:lnTo>
                    <a:pt x="602" y="21354"/>
                  </a:lnTo>
                  <a:lnTo>
                    <a:pt x="760" y="21521"/>
                  </a:lnTo>
                  <a:lnTo>
                    <a:pt x="928" y="21600"/>
                  </a:lnTo>
                  <a:lnTo>
                    <a:pt x="1494" y="21600"/>
                  </a:lnTo>
                  <a:lnTo>
                    <a:pt x="1881" y="21134"/>
                  </a:lnTo>
                  <a:lnTo>
                    <a:pt x="2073" y="20328"/>
                  </a:lnTo>
                  <a:lnTo>
                    <a:pt x="3725" y="14914"/>
                  </a:lnTo>
                  <a:lnTo>
                    <a:pt x="5825" y="10501"/>
                  </a:lnTo>
                  <a:lnTo>
                    <a:pt x="8294" y="7222"/>
                  </a:lnTo>
                  <a:lnTo>
                    <a:pt x="11055" y="5210"/>
                  </a:lnTo>
                  <a:lnTo>
                    <a:pt x="13961" y="4596"/>
                  </a:lnTo>
                  <a:lnTo>
                    <a:pt x="21600" y="4596"/>
                  </a:lnTo>
                  <a:lnTo>
                    <a:pt x="21218" y="4062"/>
                  </a:lnTo>
                  <a:lnTo>
                    <a:pt x="18671" y="1705"/>
                  </a:lnTo>
                  <a:lnTo>
                    <a:pt x="16011" y="341"/>
                  </a:lnTo>
                  <a:lnTo>
                    <a:pt x="13295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" name="Google Shape;217;p9"/>
            <p:cNvSpPr/>
            <p:nvPr/>
          </p:nvSpPr>
          <p:spPr>
            <a:xfrm>
              <a:off x="232042" y="36339"/>
              <a:ext cx="166858" cy="5439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437" y="0"/>
                  </a:moveTo>
                  <a:lnTo>
                    <a:pt x="0" y="0"/>
                  </a:lnTo>
                  <a:lnTo>
                    <a:pt x="6232" y="2486"/>
                  </a:lnTo>
                  <a:lnTo>
                    <a:pt x="12232" y="9232"/>
                  </a:lnTo>
                  <a:lnTo>
                    <a:pt x="17789" y="20077"/>
                  </a:lnTo>
                  <a:lnTo>
                    <a:pt x="18624" y="21382"/>
                  </a:lnTo>
                  <a:lnTo>
                    <a:pt x="19525" y="21600"/>
                  </a:lnTo>
                  <a:lnTo>
                    <a:pt x="20387" y="20766"/>
                  </a:lnTo>
                  <a:lnTo>
                    <a:pt x="21102" y="18917"/>
                  </a:lnTo>
                  <a:lnTo>
                    <a:pt x="21529" y="16356"/>
                  </a:lnTo>
                  <a:lnTo>
                    <a:pt x="21600" y="13591"/>
                  </a:lnTo>
                  <a:lnTo>
                    <a:pt x="21328" y="10946"/>
                  </a:lnTo>
                  <a:lnTo>
                    <a:pt x="20726" y="8749"/>
                  </a:lnTo>
                  <a:lnTo>
                    <a:pt x="16437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8" name="Google Shape;218;p9"/>
          <p:cNvSpPr/>
          <p:nvPr/>
        </p:nvSpPr>
        <p:spPr>
          <a:xfrm>
            <a:off x="286603" y="5214957"/>
            <a:ext cx="2450757" cy="1387454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19" name="Google Shape;219;p9"/>
          <p:cNvGrpSpPr/>
          <p:nvPr/>
        </p:nvGrpSpPr>
        <p:grpSpPr>
          <a:xfrm>
            <a:off x="859932" y="2249419"/>
            <a:ext cx="702561" cy="347873"/>
            <a:chOff x="0" y="0"/>
            <a:chExt cx="702560" cy="347871"/>
          </a:xfrm>
        </p:grpSpPr>
        <p:sp>
          <p:nvSpPr>
            <p:cNvPr id="220" name="Google Shape;220;p9"/>
            <p:cNvSpPr/>
            <p:nvPr/>
          </p:nvSpPr>
          <p:spPr>
            <a:xfrm>
              <a:off x="0" y="0"/>
              <a:ext cx="543015" cy="34787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283" y="0"/>
                  </a:moveTo>
                  <a:lnTo>
                    <a:pt x="12269" y="384"/>
                  </a:lnTo>
                  <a:lnTo>
                    <a:pt x="10400" y="1130"/>
                  </a:lnTo>
                  <a:lnTo>
                    <a:pt x="8634" y="2219"/>
                  </a:lnTo>
                  <a:lnTo>
                    <a:pt x="6985" y="3625"/>
                  </a:lnTo>
                  <a:lnTo>
                    <a:pt x="5468" y="5324"/>
                  </a:lnTo>
                  <a:lnTo>
                    <a:pt x="4099" y="7292"/>
                  </a:lnTo>
                  <a:lnTo>
                    <a:pt x="2893" y="9505"/>
                  </a:lnTo>
                  <a:lnTo>
                    <a:pt x="1865" y="11936"/>
                  </a:lnTo>
                  <a:lnTo>
                    <a:pt x="1030" y="14563"/>
                  </a:lnTo>
                  <a:lnTo>
                    <a:pt x="403" y="17360"/>
                  </a:lnTo>
                  <a:lnTo>
                    <a:pt x="0" y="20303"/>
                  </a:lnTo>
                  <a:lnTo>
                    <a:pt x="15" y="20751"/>
                  </a:lnTo>
                  <a:lnTo>
                    <a:pt x="682" y="21600"/>
                  </a:lnTo>
                  <a:lnTo>
                    <a:pt x="1071" y="21600"/>
                  </a:lnTo>
                  <a:lnTo>
                    <a:pt x="1380" y="21197"/>
                  </a:lnTo>
                  <a:lnTo>
                    <a:pt x="1434" y="20636"/>
                  </a:lnTo>
                  <a:lnTo>
                    <a:pt x="1852" y="17684"/>
                  </a:lnTo>
                  <a:lnTo>
                    <a:pt x="2518" y="14898"/>
                  </a:lnTo>
                  <a:lnTo>
                    <a:pt x="3413" y="12309"/>
                  </a:lnTo>
                  <a:lnTo>
                    <a:pt x="4518" y="9946"/>
                  </a:lnTo>
                  <a:lnTo>
                    <a:pt x="5815" y="7841"/>
                  </a:lnTo>
                  <a:lnTo>
                    <a:pt x="7284" y="6024"/>
                  </a:lnTo>
                  <a:lnTo>
                    <a:pt x="8907" y="4526"/>
                  </a:lnTo>
                  <a:lnTo>
                    <a:pt x="10665" y="3377"/>
                  </a:lnTo>
                  <a:lnTo>
                    <a:pt x="12539" y="2607"/>
                  </a:lnTo>
                  <a:lnTo>
                    <a:pt x="14589" y="2243"/>
                  </a:lnTo>
                  <a:lnTo>
                    <a:pt x="21600" y="2243"/>
                  </a:lnTo>
                  <a:lnTo>
                    <a:pt x="20126" y="1275"/>
                  </a:lnTo>
                  <a:lnTo>
                    <a:pt x="18234" y="460"/>
                  </a:lnTo>
                  <a:lnTo>
                    <a:pt x="16279" y="30"/>
                  </a:lnTo>
                  <a:lnTo>
                    <a:pt x="14283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" name="Google Shape;221;p9"/>
            <p:cNvSpPr/>
            <p:nvPr/>
          </p:nvSpPr>
          <p:spPr>
            <a:xfrm>
              <a:off x="366760" y="36117"/>
              <a:ext cx="335800" cy="16258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337" y="0"/>
                  </a:moveTo>
                  <a:lnTo>
                    <a:pt x="0" y="0"/>
                  </a:lnTo>
                  <a:lnTo>
                    <a:pt x="3277" y="233"/>
                  </a:lnTo>
                  <a:lnTo>
                    <a:pt x="6468" y="1435"/>
                  </a:lnTo>
                  <a:lnTo>
                    <a:pt x="9526" y="3567"/>
                  </a:lnTo>
                  <a:lnTo>
                    <a:pt x="12402" y="6587"/>
                  </a:lnTo>
                  <a:lnTo>
                    <a:pt x="15051" y="10454"/>
                  </a:lnTo>
                  <a:lnTo>
                    <a:pt x="17423" y="15127"/>
                  </a:lnTo>
                  <a:lnTo>
                    <a:pt x="19473" y="20565"/>
                  </a:lnTo>
                  <a:lnTo>
                    <a:pt x="19802" y="21243"/>
                  </a:lnTo>
                  <a:lnTo>
                    <a:pt x="20217" y="21595"/>
                  </a:lnTo>
                  <a:lnTo>
                    <a:pt x="20667" y="21600"/>
                  </a:lnTo>
                  <a:lnTo>
                    <a:pt x="21098" y="21237"/>
                  </a:lnTo>
                  <a:lnTo>
                    <a:pt x="21426" y="20557"/>
                  </a:lnTo>
                  <a:lnTo>
                    <a:pt x="21597" y="19699"/>
                  </a:lnTo>
                  <a:lnTo>
                    <a:pt x="21600" y="18772"/>
                  </a:lnTo>
                  <a:lnTo>
                    <a:pt x="21424" y="17883"/>
                  </a:lnTo>
                  <a:lnTo>
                    <a:pt x="19429" y="12501"/>
                  </a:lnTo>
                  <a:lnTo>
                    <a:pt x="17148" y="7783"/>
                  </a:lnTo>
                  <a:lnTo>
                    <a:pt x="14617" y="3760"/>
                  </a:lnTo>
                  <a:lnTo>
                    <a:pt x="11874" y="466"/>
                  </a:lnTo>
                  <a:lnTo>
                    <a:pt x="11337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2" name="Google Shape;222;p9"/>
          <p:cNvGrpSpPr/>
          <p:nvPr/>
        </p:nvGrpSpPr>
        <p:grpSpPr>
          <a:xfrm>
            <a:off x="1017587" y="2422697"/>
            <a:ext cx="398907" cy="170806"/>
            <a:chOff x="0" y="0"/>
            <a:chExt cx="398906" cy="170804"/>
          </a:xfrm>
        </p:grpSpPr>
        <p:sp>
          <p:nvSpPr>
            <p:cNvPr id="223" name="Google Shape;223;p9"/>
            <p:cNvSpPr/>
            <p:nvPr/>
          </p:nvSpPr>
          <p:spPr>
            <a:xfrm>
              <a:off x="0" y="0"/>
              <a:ext cx="359027" cy="17080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296" y="0"/>
                  </a:moveTo>
                  <a:lnTo>
                    <a:pt x="10583" y="711"/>
                  </a:lnTo>
                  <a:lnTo>
                    <a:pt x="7980" y="2464"/>
                  </a:lnTo>
                  <a:lnTo>
                    <a:pt x="5584" y="5173"/>
                  </a:lnTo>
                  <a:lnTo>
                    <a:pt x="3443" y="8762"/>
                  </a:lnTo>
                  <a:lnTo>
                    <a:pt x="1604" y="13152"/>
                  </a:lnTo>
                  <a:lnTo>
                    <a:pt x="114" y="18263"/>
                  </a:lnTo>
                  <a:lnTo>
                    <a:pt x="0" y="19145"/>
                  </a:lnTo>
                  <a:lnTo>
                    <a:pt x="54" y="20021"/>
                  </a:lnTo>
                  <a:lnTo>
                    <a:pt x="260" y="20791"/>
                  </a:lnTo>
                  <a:lnTo>
                    <a:pt x="602" y="21354"/>
                  </a:lnTo>
                  <a:lnTo>
                    <a:pt x="760" y="21521"/>
                  </a:lnTo>
                  <a:lnTo>
                    <a:pt x="927" y="21600"/>
                  </a:lnTo>
                  <a:lnTo>
                    <a:pt x="1494" y="21600"/>
                  </a:lnTo>
                  <a:lnTo>
                    <a:pt x="1881" y="21134"/>
                  </a:lnTo>
                  <a:lnTo>
                    <a:pt x="2073" y="20330"/>
                  </a:lnTo>
                  <a:lnTo>
                    <a:pt x="3725" y="14913"/>
                  </a:lnTo>
                  <a:lnTo>
                    <a:pt x="5825" y="10500"/>
                  </a:lnTo>
                  <a:lnTo>
                    <a:pt x="8295" y="7221"/>
                  </a:lnTo>
                  <a:lnTo>
                    <a:pt x="11055" y="5210"/>
                  </a:lnTo>
                  <a:lnTo>
                    <a:pt x="13962" y="4596"/>
                  </a:lnTo>
                  <a:lnTo>
                    <a:pt x="21600" y="4596"/>
                  </a:lnTo>
                  <a:lnTo>
                    <a:pt x="21218" y="4062"/>
                  </a:lnTo>
                  <a:lnTo>
                    <a:pt x="18672" y="1705"/>
                  </a:lnTo>
                  <a:lnTo>
                    <a:pt x="16012" y="341"/>
                  </a:lnTo>
                  <a:lnTo>
                    <a:pt x="13296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" name="Google Shape;224;p9"/>
            <p:cNvSpPr/>
            <p:nvPr/>
          </p:nvSpPr>
          <p:spPr>
            <a:xfrm>
              <a:off x="232067" y="36339"/>
              <a:ext cx="166839" cy="5439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437" y="0"/>
                  </a:moveTo>
                  <a:lnTo>
                    <a:pt x="0" y="0"/>
                  </a:lnTo>
                  <a:lnTo>
                    <a:pt x="6233" y="2486"/>
                  </a:lnTo>
                  <a:lnTo>
                    <a:pt x="12233" y="9231"/>
                  </a:lnTo>
                  <a:lnTo>
                    <a:pt x="17790" y="20075"/>
                  </a:lnTo>
                  <a:lnTo>
                    <a:pt x="18623" y="21383"/>
                  </a:lnTo>
                  <a:lnTo>
                    <a:pt x="19525" y="21600"/>
                  </a:lnTo>
                  <a:lnTo>
                    <a:pt x="20386" y="20765"/>
                  </a:lnTo>
                  <a:lnTo>
                    <a:pt x="21103" y="18915"/>
                  </a:lnTo>
                  <a:lnTo>
                    <a:pt x="21529" y="16357"/>
                  </a:lnTo>
                  <a:lnTo>
                    <a:pt x="21600" y="13592"/>
                  </a:lnTo>
                  <a:lnTo>
                    <a:pt x="21328" y="10946"/>
                  </a:lnTo>
                  <a:lnTo>
                    <a:pt x="20725" y="8748"/>
                  </a:lnTo>
                  <a:lnTo>
                    <a:pt x="16437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5" name="Google Shape;225;p9"/>
          <p:cNvGrpSpPr/>
          <p:nvPr/>
        </p:nvGrpSpPr>
        <p:grpSpPr>
          <a:xfrm>
            <a:off x="3038765" y="551126"/>
            <a:ext cx="1676904" cy="1436309"/>
            <a:chOff x="0" y="0"/>
            <a:chExt cx="1676903" cy="1436307"/>
          </a:xfrm>
        </p:grpSpPr>
        <p:sp>
          <p:nvSpPr>
            <p:cNvPr id="226" name="Google Shape;226;p9"/>
            <p:cNvSpPr/>
            <p:nvPr/>
          </p:nvSpPr>
          <p:spPr>
            <a:xfrm>
              <a:off x="1587919" y="1396543"/>
              <a:ext cx="88984" cy="3976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20245" y="698"/>
                  </a:lnTo>
                  <a:lnTo>
                    <a:pt x="11874" y="3627"/>
                  </a:lnTo>
                  <a:lnTo>
                    <a:pt x="3610" y="5119"/>
                  </a:lnTo>
                  <a:lnTo>
                    <a:pt x="1575" y="5305"/>
                  </a:lnTo>
                  <a:lnTo>
                    <a:pt x="0" y="9147"/>
                  </a:lnTo>
                  <a:lnTo>
                    <a:pt x="166" y="18130"/>
                  </a:lnTo>
                  <a:lnTo>
                    <a:pt x="1797" y="21600"/>
                  </a:lnTo>
                  <a:lnTo>
                    <a:pt x="3866" y="21600"/>
                  </a:lnTo>
                  <a:lnTo>
                    <a:pt x="12706" y="20012"/>
                  </a:lnTo>
                  <a:lnTo>
                    <a:pt x="21598" y="1691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" name="Google Shape;227;p9"/>
            <p:cNvSpPr/>
            <p:nvPr/>
          </p:nvSpPr>
          <p:spPr>
            <a:xfrm>
              <a:off x="1318133" y="1311427"/>
              <a:ext cx="158801" cy="10527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826" y="0"/>
                  </a:moveTo>
                  <a:lnTo>
                    <a:pt x="1522" y="107"/>
                  </a:lnTo>
                  <a:lnTo>
                    <a:pt x="0" y="2676"/>
                  </a:lnTo>
                  <a:lnTo>
                    <a:pt x="72" y="4644"/>
                  </a:lnTo>
                  <a:lnTo>
                    <a:pt x="4977" y="10741"/>
                  </a:lnTo>
                  <a:lnTo>
                    <a:pt x="13839" y="18576"/>
                  </a:lnTo>
                  <a:lnTo>
                    <a:pt x="18836" y="21545"/>
                  </a:lnTo>
                  <a:lnTo>
                    <a:pt x="19061" y="21600"/>
                  </a:lnTo>
                  <a:lnTo>
                    <a:pt x="20140" y="21600"/>
                  </a:lnTo>
                  <a:lnTo>
                    <a:pt x="20944" y="20779"/>
                  </a:lnTo>
                  <a:lnTo>
                    <a:pt x="21600" y="17855"/>
                  </a:lnTo>
                  <a:lnTo>
                    <a:pt x="21021" y="16086"/>
                  </a:lnTo>
                  <a:lnTo>
                    <a:pt x="19942" y="15534"/>
                  </a:lnTo>
                  <a:lnTo>
                    <a:pt x="15553" y="12907"/>
                  </a:lnTo>
                  <a:lnTo>
                    <a:pt x="11369" y="9626"/>
                  </a:lnTo>
                  <a:lnTo>
                    <a:pt x="7405" y="5702"/>
                  </a:lnTo>
                  <a:lnTo>
                    <a:pt x="3674" y="1147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" name="Google Shape;228;p9"/>
            <p:cNvSpPr/>
            <p:nvPr/>
          </p:nvSpPr>
          <p:spPr>
            <a:xfrm>
              <a:off x="0" y="1070762"/>
              <a:ext cx="49429" cy="17590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932" y="0"/>
                  </a:moveTo>
                  <a:lnTo>
                    <a:pt x="5702" y="6072"/>
                  </a:lnTo>
                  <a:lnTo>
                    <a:pt x="1887" y="15017"/>
                  </a:lnTo>
                  <a:lnTo>
                    <a:pt x="0" y="20599"/>
                  </a:lnTo>
                  <a:lnTo>
                    <a:pt x="2697" y="21503"/>
                  </a:lnTo>
                  <a:lnTo>
                    <a:pt x="6543" y="21600"/>
                  </a:lnTo>
                  <a:lnTo>
                    <a:pt x="10340" y="21600"/>
                  </a:lnTo>
                  <a:lnTo>
                    <a:pt x="13231" y="20872"/>
                  </a:lnTo>
                  <a:lnTo>
                    <a:pt x="13541" y="19903"/>
                  </a:lnTo>
                  <a:lnTo>
                    <a:pt x="15085" y="15405"/>
                  </a:lnTo>
                  <a:lnTo>
                    <a:pt x="16855" y="10958"/>
                  </a:lnTo>
                  <a:lnTo>
                    <a:pt x="18846" y="6576"/>
                  </a:lnTo>
                  <a:lnTo>
                    <a:pt x="21051" y="2275"/>
                  </a:lnTo>
                  <a:lnTo>
                    <a:pt x="21600" y="1257"/>
                  </a:lnTo>
                  <a:lnTo>
                    <a:pt x="19113" y="307"/>
                  </a:lnTo>
                  <a:lnTo>
                    <a:pt x="11932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9" name="Google Shape;229;p9"/>
            <p:cNvSpPr/>
            <p:nvPr/>
          </p:nvSpPr>
          <p:spPr>
            <a:xfrm>
              <a:off x="1170673" y="1065568"/>
              <a:ext cx="89320" cy="16587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184" y="0"/>
                  </a:moveTo>
                  <a:lnTo>
                    <a:pt x="1241" y="480"/>
                  </a:lnTo>
                  <a:lnTo>
                    <a:pt x="0" y="1538"/>
                  </a:lnTo>
                  <a:lnTo>
                    <a:pt x="451" y="2603"/>
                  </a:lnTo>
                  <a:lnTo>
                    <a:pt x="5895" y="11819"/>
                  </a:lnTo>
                  <a:lnTo>
                    <a:pt x="14284" y="20659"/>
                  </a:lnTo>
                  <a:lnTo>
                    <a:pt x="16179" y="21600"/>
                  </a:lnTo>
                  <a:lnTo>
                    <a:pt x="18071" y="21600"/>
                  </a:lnTo>
                  <a:lnTo>
                    <a:pt x="18731" y="21506"/>
                  </a:lnTo>
                  <a:lnTo>
                    <a:pt x="21062" y="20735"/>
                  </a:lnTo>
                  <a:lnTo>
                    <a:pt x="21600" y="19518"/>
                  </a:lnTo>
                  <a:lnTo>
                    <a:pt x="20537" y="18587"/>
                  </a:lnTo>
                  <a:lnTo>
                    <a:pt x="16275" y="14506"/>
                  </a:lnTo>
                  <a:lnTo>
                    <a:pt x="12693" y="10326"/>
                  </a:lnTo>
                  <a:lnTo>
                    <a:pt x="9800" y="6063"/>
                  </a:lnTo>
                  <a:lnTo>
                    <a:pt x="7607" y="1730"/>
                  </a:lnTo>
                  <a:lnTo>
                    <a:pt x="7162" y="665"/>
                  </a:lnTo>
                  <a:lnTo>
                    <a:pt x="5184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" name="Google Shape;230;p9"/>
            <p:cNvSpPr/>
            <p:nvPr/>
          </p:nvSpPr>
          <p:spPr>
            <a:xfrm>
              <a:off x="43548" y="786676"/>
              <a:ext cx="71997" cy="17254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469" y="0"/>
                  </a:moveTo>
                  <a:lnTo>
                    <a:pt x="8981" y="5842"/>
                  </a:lnTo>
                  <a:lnTo>
                    <a:pt x="3173" y="14721"/>
                  </a:lnTo>
                  <a:lnTo>
                    <a:pt x="0" y="20298"/>
                  </a:lnTo>
                  <a:lnTo>
                    <a:pt x="1535" y="21317"/>
                  </a:lnTo>
                  <a:lnTo>
                    <a:pt x="4328" y="21584"/>
                  </a:lnTo>
                  <a:lnTo>
                    <a:pt x="4667" y="21600"/>
                  </a:lnTo>
                  <a:lnTo>
                    <a:pt x="7083" y="21600"/>
                  </a:lnTo>
                  <a:lnTo>
                    <a:pt x="8958" y="21002"/>
                  </a:lnTo>
                  <a:lnTo>
                    <a:pt x="9442" y="20121"/>
                  </a:lnTo>
                  <a:lnTo>
                    <a:pt x="12006" y="15647"/>
                  </a:lnTo>
                  <a:lnTo>
                    <a:pt x="14766" y="11244"/>
                  </a:lnTo>
                  <a:lnTo>
                    <a:pt x="17711" y="6927"/>
                  </a:lnTo>
                  <a:lnTo>
                    <a:pt x="20830" y="2711"/>
                  </a:lnTo>
                  <a:lnTo>
                    <a:pt x="21600" y="1712"/>
                  </a:lnTo>
                  <a:lnTo>
                    <a:pt x="20286" y="642"/>
                  </a:lnTo>
                  <a:lnTo>
                    <a:pt x="15469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" name="Google Shape;231;p9"/>
            <p:cNvSpPr/>
            <p:nvPr/>
          </p:nvSpPr>
          <p:spPr>
            <a:xfrm>
              <a:off x="1163573" y="779183"/>
              <a:ext cx="68150" cy="1733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397" y="0"/>
                  </a:moveTo>
                  <a:lnTo>
                    <a:pt x="7601" y="6040"/>
                  </a:lnTo>
                  <a:lnTo>
                    <a:pt x="1900" y="15078"/>
                  </a:lnTo>
                  <a:lnTo>
                    <a:pt x="0" y="20546"/>
                  </a:lnTo>
                  <a:lnTo>
                    <a:pt x="1908" y="21478"/>
                  </a:lnTo>
                  <a:lnTo>
                    <a:pt x="4726" y="21597"/>
                  </a:lnTo>
                  <a:lnTo>
                    <a:pt x="5072" y="21600"/>
                  </a:lnTo>
                  <a:lnTo>
                    <a:pt x="7499" y="21600"/>
                  </a:lnTo>
                  <a:lnTo>
                    <a:pt x="9584" y="20882"/>
                  </a:lnTo>
                  <a:lnTo>
                    <a:pt x="9850" y="19912"/>
                  </a:lnTo>
                  <a:lnTo>
                    <a:pt x="11381" y="15724"/>
                  </a:lnTo>
                  <a:lnTo>
                    <a:pt x="13697" y="11468"/>
                  </a:lnTo>
                  <a:lnTo>
                    <a:pt x="16791" y="7160"/>
                  </a:lnTo>
                  <a:lnTo>
                    <a:pt x="20654" y="2814"/>
                  </a:lnTo>
                  <a:lnTo>
                    <a:pt x="21600" y="1838"/>
                  </a:lnTo>
                  <a:lnTo>
                    <a:pt x="20356" y="745"/>
                  </a:lnTo>
                  <a:lnTo>
                    <a:pt x="15397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" name="Google Shape;232;p9"/>
            <p:cNvSpPr/>
            <p:nvPr/>
          </p:nvSpPr>
          <p:spPr>
            <a:xfrm>
              <a:off x="132537" y="520547"/>
              <a:ext cx="100407" cy="16220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961" y="0"/>
                  </a:moveTo>
                  <a:lnTo>
                    <a:pt x="11225" y="5479"/>
                  </a:lnTo>
                  <a:lnTo>
                    <a:pt x="4049" y="14236"/>
                  </a:lnTo>
                  <a:lnTo>
                    <a:pt x="0" y="19792"/>
                  </a:lnTo>
                  <a:lnTo>
                    <a:pt x="757" y="20985"/>
                  </a:lnTo>
                  <a:lnTo>
                    <a:pt x="2833" y="21546"/>
                  </a:lnTo>
                  <a:lnTo>
                    <a:pt x="3276" y="21600"/>
                  </a:lnTo>
                  <a:lnTo>
                    <a:pt x="4972" y="21600"/>
                  </a:lnTo>
                  <a:lnTo>
                    <a:pt x="6172" y="21147"/>
                  </a:lnTo>
                  <a:lnTo>
                    <a:pt x="6707" y="20388"/>
                  </a:lnTo>
                  <a:lnTo>
                    <a:pt x="9954" y="15963"/>
                  </a:lnTo>
                  <a:lnTo>
                    <a:pt x="13375" y="11635"/>
                  </a:lnTo>
                  <a:lnTo>
                    <a:pt x="16958" y="7419"/>
                  </a:lnTo>
                  <a:lnTo>
                    <a:pt x="20690" y="3328"/>
                  </a:lnTo>
                  <a:lnTo>
                    <a:pt x="21600" y="2364"/>
                  </a:lnTo>
                  <a:lnTo>
                    <a:pt x="21078" y="1126"/>
                  </a:lnTo>
                  <a:lnTo>
                    <a:pt x="17961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" name="Google Shape;233;p9"/>
            <p:cNvSpPr/>
            <p:nvPr/>
          </p:nvSpPr>
          <p:spPr>
            <a:xfrm>
              <a:off x="1262176" y="530529"/>
              <a:ext cx="119343" cy="15067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095" y="0"/>
                  </a:moveTo>
                  <a:lnTo>
                    <a:pt x="12122" y="5303"/>
                  </a:lnTo>
                  <a:lnTo>
                    <a:pt x="4305" y="13934"/>
                  </a:lnTo>
                  <a:lnTo>
                    <a:pt x="0" y="19313"/>
                  </a:lnTo>
                  <a:lnTo>
                    <a:pt x="405" y="20651"/>
                  </a:lnTo>
                  <a:lnTo>
                    <a:pt x="2149" y="21498"/>
                  </a:lnTo>
                  <a:lnTo>
                    <a:pt x="2643" y="21600"/>
                  </a:lnTo>
                  <a:lnTo>
                    <a:pt x="4057" y="21600"/>
                  </a:lnTo>
                  <a:lnTo>
                    <a:pt x="4960" y="21232"/>
                  </a:lnTo>
                  <a:lnTo>
                    <a:pt x="5478" y="20560"/>
                  </a:lnTo>
                  <a:lnTo>
                    <a:pt x="8886" y="16336"/>
                  </a:lnTo>
                  <a:lnTo>
                    <a:pt x="12557" y="12129"/>
                  </a:lnTo>
                  <a:lnTo>
                    <a:pt x="16478" y="7955"/>
                  </a:lnTo>
                  <a:lnTo>
                    <a:pt x="20635" y="3829"/>
                  </a:lnTo>
                  <a:lnTo>
                    <a:pt x="21600" y="2902"/>
                  </a:lnTo>
                  <a:lnTo>
                    <a:pt x="21435" y="1531"/>
                  </a:lnTo>
                  <a:lnTo>
                    <a:pt x="19095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" name="Google Shape;234;p9"/>
            <p:cNvSpPr/>
            <p:nvPr/>
          </p:nvSpPr>
          <p:spPr>
            <a:xfrm>
              <a:off x="1449882" y="377113"/>
              <a:ext cx="170664" cy="830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909" y="0"/>
                  </a:moveTo>
                  <a:lnTo>
                    <a:pt x="14577" y="3499"/>
                  </a:lnTo>
                  <a:lnTo>
                    <a:pt x="5822" y="10211"/>
                  </a:lnTo>
                  <a:lnTo>
                    <a:pt x="440" y="14914"/>
                  </a:lnTo>
                  <a:lnTo>
                    <a:pt x="0" y="17242"/>
                  </a:lnTo>
                  <a:lnTo>
                    <a:pt x="743" y="20718"/>
                  </a:lnTo>
                  <a:lnTo>
                    <a:pt x="1447" y="21600"/>
                  </a:lnTo>
                  <a:lnTo>
                    <a:pt x="2443" y="21600"/>
                  </a:lnTo>
                  <a:lnTo>
                    <a:pt x="2705" y="21491"/>
                  </a:lnTo>
                  <a:lnTo>
                    <a:pt x="2956" y="21266"/>
                  </a:lnTo>
                  <a:lnTo>
                    <a:pt x="7263" y="17529"/>
                  </a:lnTo>
                  <a:lnTo>
                    <a:pt x="11551" y="14095"/>
                  </a:lnTo>
                  <a:lnTo>
                    <a:pt x="15806" y="10977"/>
                  </a:lnTo>
                  <a:lnTo>
                    <a:pt x="20014" y="8185"/>
                  </a:lnTo>
                  <a:lnTo>
                    <a:pt x="21028" y="7548"/>
                  </a:lnTo>
                  <a:lnTo>
                    <a:pt x="21600" y="5342"/>
                  </a:lnTo>
                  <a:lnTo>
                    <a:pt x="20981" y="1179"/>
                  </a:lnTo>
                  <a:lnTo>
                    <a:pt x="19909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" name="Google Shape;235;p9"/>
            <p:cNvSpPr/>
            <p:nvPr/>
          </p:nvSpPr>
          <p:spPr>
            <a:xfrm>
              <a:off x="279984" y="292684"/>
              <a:ext cx="131293" cy="13991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113" y="0"/>
                  </a:moveTo>
                  <a:lnTo>
                    <a:pt x="12845" y="4879"/>
                  </a:lnTo>
                  <a:lnTo>
                    <a:pt x="4695" y="13354"/>
                  </a:lnTo>
                  <a:lnTo>
                    <a:pt x="0" y="18836"/>
                  </a:lnTo>
                  <a:lnTo>
                    <a:pt x="192" y="20308"/>
                  </a:lnTo>
                  <a:lnTo>
                    <a:pt x="1738" y="21437"/>
                  </a:lnTo>
                  <a:lnTo>
                    <a:pt x="2277" y="21600"/>
                  </a:lnTo>
                  <a:lnTo>
                    <a:pt x="3558" y="21600"/>
                  </a:lnTo>
                  <a:lnTo>
                    <a:pt x="4294" y="21290"/>
                  </a:lnTo>
                  <a:lnTo>
                    <a:pt x="4785" y="20698"/>
                  </a:lnTo>
                  <a:lnTo>
                    <a:pt x="8519" y="16369"/>
                  </a:lnTo>
                  <a:lnTo>
                    <a:pt x="12404" y="12180"/>
                  </a:lnTo>
                  <a:lnTo>
                    <a:pt x="16426" y="8145"/>
                  </a:lnTo>
                  <a:lnTo>
                    <a:pt x="20570" y="4278"/>
                  </a:lnTo>
                  <a:lnTo>
                    <a:pt x="21569" y="3384"/>
                  </a:lnTo>
                  <a:lnTo>
                    <a:pt x="21600" y="1900"/>
                  </a:lnTo>
                  <a:lnTo>
                    <a:pt x="19692" y="27"/>
                  </a:lnTo>
                  <a:lnTo>
                    <a:pt x="18113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" name="Google Shape;236;p9"/>
            <p:cNvSpPr/>
            <p:nvPr/>
          </p:nvSpPr>
          <p:spPr>
            <a:xfrm>
              <a:off x="489521" y="124574"/>
              <a:ext cx="159272" cy="10751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335" y="0"/>
                  </a:moveTo>
                  <a:lnTo>
                    <a:pt x="13869" y="4257"/>
                  </a:lnTo>
                  <a:lnTo>
                    <a:pt x="5269" y="11919"/>
                  </a:lnTo>
                  <a:lnTo>
                    <a:pt x="221" y="17030"/>
                  </a:lnTo>
                  <a:lnTo>
                    <a:pt x="0" y="18934"/>
                  </a:lnTo>
                  <a:lnTo>
                    <a:pt x="1058" y="21151"/>
                  </a:lnTo>
                  <a:lnTo>
                    <a:pt x="1693" y="21600"/>
                  </a:lnTo>
                  <a:lnTo>
                    <a:pt x="2749" y="21600"/>
                  </a:lnTo>
                  <a:lnTo>
                    <a:pt x="3164" y="21419"/>
                  </a:lnTo>
                  <a:lnTo>
                    <a:pt x="3524" y="21041"/>
                  </a:lnTo>
                  <a:lnTo>
                    <a:pt x="7519" y="17026"/>
                  </a:lnTo>
                  <a:lnTo>
                    <a:pt x="11637" y="13206"/>
                  </a:lnTo>
                  <a:lnTo>
                    <a:pt x="15863" y="9593"/>
                  </a:lnTo>
                  <a:lnTo>
                    <a:pt x="20181" y="6202"/>
                  </a:lnTo>
                  <a:lnTo>
                    <a:pt x="21195" y="5442"/>
                  </a:lnTo>
                  <a:lnTo>
                    <a:pt x="21600" y="3605"/>
                  </a:lnTo>
                  <a:lnTo>
                    <a:pt x="20572" y="599"/>
                  </a:lnTo>
                  <a:lnTo>
                    <a:pt x="19335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" name="Google Shape;237;p9"/>
            <p:cNvSpPr/>
            <p:nvPr/>
          </p:nvSpPr>
          <p:spPr>
            <a:xfrm>
              <a:off x="1605838" y="69265"/>
              <a:ext cx="71065" cy="5837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702" y="0"/>
                  </a:moveTo>
                  <a:lnTo>
                    <a:pt x="2000" y="1326"/>
                  </a:lnTo>
                  <a:lnTo>
                    <a:pt x="0" y="7026"/>
                  </a:lnTo>
                  <a:lnTo>
                    <a:pt x="1089" y="10325"/>
                  </a:lnTo>
                  <a:lnTo>
                    <a:pt x="3436" y="11543"/>
                  </a:lnTo>
                  <a:lnTo>
                    <a:pt x="13727" y="17074"/>
                  </a:lnTo>
                  <a:lnTo>
                    <a:pt x="21600" y="21600"/>
                  </a:lnTo>
                  <a:lnTo>
                    <a:pt x="21600" y="9177"/>
                  </a:lnTo>
                  <a:lnTo>
                    <a:pt x="17570" y="6860"/>
                  </a:lnTo>
                  <a:lnTo>
                    <a:pt x="7057" y="1208"/>
                  </a:lnTo>
                  <a:lnTo>
                    <a:pt x="4702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" name="Google Shape;238;p9"/>
            <p:cNvSpPr/>
            <p:nvPr/>
          </p:nvSpPr>
          <p:spPr>
            <a:xfrm>
              <a:off x="748436" y="29311"/>
              <a:ext cx="173991" cy="709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162" y="0"/>
                  </a:moveTo>
                  <a:lnTo>
                    <a:pt x="14619" y="3116"/>
                  </a:lnTo>
                  <a:lnTo>
                    <a:pt x="5785" y="9157"/>
                  </a:lnTo>
                  <a:lnTo>
                    <a:pt x="520" y="13454"/>
                  </a:lnTo>
                  <a:lnTo>
                    <a:pt x="0" y="16086"/>
                  </a:lnTo>
                  <a:lnTo>
                    <a:pt x="613" y="20402"/>
                  </a:lnTo>
                  <a:lnTo>
                    <a:pt x="1342" y="21600"/>
                  </a:lnTo>
                  <a:lnTo>
                    <a:pt x="2327" y="21600"/>
                  </a:lnTo>
                  <a:lnTo>
                    <a:pt x="2535" y="21519"/>
                  </a:lnTo>
                  <a:lnTo>
                    <a:pt x="2740" y="21341"/>
                  </a:lnTo>
                  <a:lnTo>
                    <a:pt x="6912" y="17971"/>
                  </a:lnTo>
                  <a:lnTo>
                    <a:pt x="11179" y="14881"/>
                  </a:lnTo>
                  <a:lnTo>
                    <a:pt x="15526" y="12081"/>
                  </a:lnTo>
                  <a:lnTo>
                    <a:pt x="19937" y="9583"/>
                  </a:lnTo>
                  <a:lnTo>
                    <a:pt x="20955" y="9046"/>
                  </a:lnTo>
                  <a:lnTo>
                    <a:pt x="21600" y="6588"/>
                  </a:lnTo>
                  <a:lnTo>
                    <a:pt x="21162" y="1600"/>
                  </a:lnTo>
                  <a:lnTo>
                    <a:pt x="20162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" name="Google Shape;239;p9"/>
            <p:cNvSpPr/>
            <p:nvPr/>
          </p:nvSpPr>
          <p:spPr>
            <a:xfrm>
              <a:off x="1325143" y="5003"/>
              <a:ext cx="176760" cy="5016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2" y="0"/>
                  </a:moveTo>
                  <a:lnTo>
                    <a:pt x="172" y="2674"/>
                  </a:lnTo>
                  <a:lnTo>
                    <a:pt x="0" y="9865"/>
                  </a:lnTo>
                  <a:lnTo>
                    <a:pt x="759" y="13026"/>
                  </a:lnTo>
                  <a:lnTo>
                    <a:pt x="1780" y="13332"/>
                  </a:lnTo>
                  <a:lnTo>
                    <a:pt x="7204" y="15217"/>
                  </a:lnTo>
                  <a:lnTo>
                    <a:pt x="11971" y="17335"/>
                  </a:lnTo>
                  <a:lnTo>
                    <a:pt x="16009" y="19490"/>
                  </a:lnTo>
                  <a:lnTo>
                    <a:pt x="19364" y="21562"/>
                  </a:lnTo>
                  <a:lnTo>
                    <a:pt x="19478" y="21600"/>
                  </a:lnTo>
                  <a:lnTo>
                    <a:pt x="20467" y="21600"/>
                  </a:lnTo>
                  <a:lnTo>
                    <a:pt x="21245" y="19407"/>
                  </a:lnTo>
                  <a:lnTo>
                    <a:pt x="21600" y="12714"/>
                  </a:lnTo>
                  <a:lnTo>
                    <a:pt x="20936" y="9302"/>
                  </a:lnTo>
                  <a:lnTo>
                    <a:pt x="12494" y="4393"/>
                  </a:lnTo>
                  <a:lnTo>
                    <a:pt x="7626" y="2229"/>
                  </a:lnTo>
                  <a:lnTo>
                    <a:pt x="2090" y="306"/>
                  </a:lnTo>
                  <a:lnTo>
                    <a:pt x="1082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" name="Google Shape;240;p9"/>
            <p:cNvSpPr/>
            <p:nvPr/>
          </p:nvSpPr>
          <p:spPr>
            <a:xfrm>
              <a:off x="1033792" y="0"/>
              <a:ext cx="176823" cy="383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756" y="0"/>
                  </a:moveTo>
                  <a:lnTo>
                    <a:pt x="19726" y="0"/>
                  </a:lnTo>
                  <a:lnTo>
                    <a:pt x="15181" y="395"/>
                  </a:lnTo>
                  <a:lnTo>
                    <a:pt x="6182" y="2671"/>
                  </a:lnTo>
                  <a:lnTo>
                    <a:pt x="742" y="5030"/>
                  </a:lnTo>
                  <a:lnTo>
                    <a:pt x="0" y="9236"/>
                  </a:lnTo>
                  <a:lnTo>
                    <a:pt x="208" y="18330"/>
                  </a:lnTo>
                  <a:lnTo>
                    <a:pt x="1012" y="21600"/>
                  </a:lnTo>
                  <a:lnTo>
                    <a:pt x="2014" y="21600"/>
                  </a:lnTo>
                  <a:lnTo>
                    <a:pt x="2079" y="21585"/>
                  </a:lnTo>
                  <a:lnTo>
                    <a:pt x="2144" y="21550"/>
                  </a:lnTo>
                  <a:lnTo>
                    <a:pt x="6477" y="19717"/>
                  </a:lnTo>
                  <a:lnTo>
                    <a:pt x="10867" y="18362"/>
                  </a:lnTo>
                  <a:lnTo>
                    <a:pt x="15296" y="17491"/>
                  </a:lnTo>
                  <a:lnTo>
                    <a:pt x="19751" y="17107"/>
                  </a:lnTo>
                  <a:lnTo>
                    <a:pt x="20776" y="17071"/>
                  </a:lnTo>
                  <a:lnTo>
                    <a:pt x="21600" y="13214"/>
                  </a:lnTo>
                  <a:lnTo>
                    <a:pt x="21586" y="3791"/>
                  </a:lnTo>
                  <a:lnTo>
                    <a:pt x="20756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1" name="Google Shape;241;p9"/>
          <p:cNvGrpSpPr/>
          <p:nvPr/>
        </p:nvGrpSpPr>
        <p:grpSpPr>
          <a:xfrm>
            <a:off x="3368784" y="1484463"/>
            <a:ext cx="541925" cy="411469"/>
            <a:chOff x="0" y="0"/>
            <a:chExt cx="541923" cy="411468"/>
          </a:xfrm>
        </p:grpSpPr>
        <p:sp>
          <p:nvSpPr>
            <p:cNvPr id="242" name="Google Shape;242;p9"/>
            <p:cNvSpPr/>
            <p:nvPr/>
          </p:nvSpPr>
          <p:spPr>
            <a:xfrm>
              <a:off x="511390" y="238340"/>
              <a:ext cx="30533" cy="17312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195" y="0"/>
                  </a:moveTo>
                  <a:lnTo>
                    <a:pt x="0" y="0"/>
                  </a:lnTo>
                  <a:lnTo>
                    <a:pt x="4259" y="20141"/>
                  </a:lnTo>
                  <a:lnTo>
                    <a:pt x="4421" y="20958"/>
                  </a:lnTo>
                  <a:lnTo>
                    <a:pt x="8231" y="21600"/>
                  </a:lnTo>
                  <a:lnTo>
                    <a:pt x="13047" y="21600"/>
                  </a:lnTo>
                  <a:lnTo>
                    <a:pt x="17898" y="21567"/>
                  </a:lnTo>
                  <a:lnTo>
                    <a:pt x="21600" y="20865"/>
                  </a:lnTo>
                  <a:lnTo>
                    <a:pt x="17195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" name="Google Shape;243;p9"/>
            <p:cNvSpPr/>
            <p:nvPr/>
          </p:nvSpPr>
          <p:spPr>
            <a:xfrm>
              <a:off x="347725" y="133577"/>
              <a:ext cx="76151" cy="18413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999" y="0"/>
                  </a:moveTo>
                  <a:lnTo>
                    <a:pt x="108" y="0"/>
                  </a:lnTo>
                  <a:lnTo>
                    <a:pt x="0" y="20605"/>
                  </a:lnTo>
                  <a:lnTo>
                    <a:pt x="634" y="21068"/>
                  </a:lnTo>
                  <a:lnTo>
                    <a:pt x="2713" y="21587"/>
                  </a:lnTo>
                  <a:lnTo>
                    <a:pt x="3999" y="21600"/>
                  </a:lnTo>
                  <a:lnTo>
                    <a:pt x="21600" y="17737"/>
                  </a:lnTo>
                  <a:lnTo>
                    <a:pt x="6906" y="17737"/>
                  </a:lnTo>
                  <a:lnTo>
                    <a:pt x="6999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4" name="Google Shape;244;p9"/>
            <p:cNvSpPr/>
            <p:nvPr/>
          </p:nvSpPr>
          <p:spPr>
            <a:xfrm>
              <a:off x="372071" y="205841"/>
              <a:ext cx="163625" cy="7894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634" y="0"/>
                  </a:moveTo>
                  <a:lnTo>
                    <a:pt x="0" y="21600"/>
                  </a:lnTo>
                  <a:lnTo>
                    <a:pt x="6839" y="21600"/>
                  </a:lnTo>
                  <a:lnTo>
                    <a:pt x="18392" y="8892"/>
                  </a:lnTo>
                  <a:lnTo>
                    <a:pt x="21600" y="8892"/>
                  </a:lnTo>
                  <a:lnTo>
                    <a:pt x="21480" y="2207"/>
                  </a:lnTo>
                  <a:lnTo>
                    <a:pt x="21176" y="1168"/>
                  </a:lnTo>
                  <a:lnTo>
                    <a:pt x="20221" y="21"/>
                  </a:lnTo>
                  <a:lnTo>
                    <a:pt x="19634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" name="Google Shape;245;p9"/>
            <p:cNvSpPr/>
            <p:nvPr/>
          </p:nvSpPr>
          <p:spPr>
            <a:xfrm>
              <a:off x="158191" y="32701"/>
              <a:ext cx="86041" cy="18947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112" y="0"/>
                  </a:moveTo>
                  <a:lnTo>
                    <a:pt x="0" y="0"/>
                  </a:lnTo>
                  <a:lnTo>
                    <a:pt x="3108" y="20723"/>
                  </a:lnTo>
                  <a:lnTo>
                    <a:pt x="3701" y="21144"/>
                  </a:lnTo>
                  <a:lnTo>
                    <a:pt x="5519" y="21597"/>
                  </a:lnTo>
                  <a:lnTo>
                    <a:pt x="6622" y="21600"/>
                  </a:lnTo>
                  <a:lnTo>
                    <a:pt x="21600" y="17915"/>
                  </a:lnTo>
                  <a:lnTo>
                    <a:pt x="8796" y="17915"/>
                  </a:lnTo>
                  <a:lnTo>
                    <a:pt x="6112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" name="Google Shape;246;p9"/>
            <p:cNvSpPr/>
            <p:nvPr/>
          </p:nvSpPr>
          <p:spPr>
            <a:xfrm>
              <a:off x="193230" y="100456"/>
              <a:ext cx="179223" cy="893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893" y="0"/>
                  </a:moveTo>
                  <a:lnTo>
                    <a:pt x="0" y="21600"/>
                  </a:lnTo>
                  <a:lnTo>
                    <a:pt x="6147" y="21600"/>
                  </a:lnTo>
                  <a:lnTo>
                    <a:pt x="18666" y="8003"/>
                  </a:lnTo>
                  <a:lnTo>
                    <a:pt x="21594" y="8003"/>
                  </a:lnTo>
                  <a:lnTo>
                    <a:pt x="21600" y="2044"/>
                  </a:lnTo>
                  <a:lnTo>
                    <a:pt x="21329" y="1083"/>
                  </a:lnTo>
                  <a:lnTo>
                    <a:pt x="20444" y="24"/>
                  </a:lnTo>
                  <a:lnTo>
                    <a:pt x="19893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" name="Google Shape;247;p9"/>
            <p:cNvSpPr/>
            <p:nvPr/>
          </p:nvSpPr>
          <p:spPr>
            <a:xfrm>
              <a:off x="0" y="0"/>
              <a:ext cx="182539" cy="11413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244" y="0"/>
                  </a:moveTo>
                  <a:lnTo>
                    <a:pt x="19723" y="5"/>
                  </a:lnTo>
                  <a:lnTo>
                    <a:pt x="245" y="17596"/>
                  </a:lnTo>
                  <a:lnTo>
                    <a:pt x="0" y="18997"/>
                  </a:lnTo>
                  <a:lnTo>
                    <a:pt x="783" y="21208"/>
                  </a:lnTo>
                  <a:lnTo>
                    <a:pt x="1653" y="21600"/>
                  </a:lnTo>
                  <a:lnTo>
                    <a:pt x="18719" y="6189"/>
                  </a:lnTo>
                  <a:lnTo>
                    <a:pt x="21600" y="6189"/>
                  </a:lnTo>
                  <a:lnTo>
                    <a:pt x="21398" y="1452"/>
                  </a:lnTo>
                  <a:lnTo>
                    <a:pt x="21113" y="747"/>
                  </a:lnTo>
                  <a:lnTo>
                    <a:pt x="20244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8" name="Google Shape;248;p9"/>
          <p:cNvGrpSpPr/>
          <p:nvPr/>
        </p:nvGrpSpPr>
        <p:grpSpPr>
          <a:xfrm>
            <a:off x="2150483" y="1147282"/>
            <a:ext cx="419635" cy="413972"/>
            <a:chOff x="-1" y="0"/>
            <a:chExt cx="419634" cy="413970"/>
          </a:xfrm>
        </p:grpSpPr>
        <p:sp>
          <p:nvSpPr>
            <p:cNvPr id="249" name="Google Shape;249;p9"/>
            <p:cNvSpPr/>
            <p:nvPr/>
          </p:nvSpPr>
          <p:spPr>
            <a:xfrm>
              <a:off x="-1" y="0"/>
              <a:ext cx="419634" cy="41397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91" y="0"/>
                  </a:moveTo>
                  <a:lnTo>
                    <a:pt x="5598" y="1785"/>
                  </a:lnTo>
                  <a:lnTo>
                    <a:pt x="5683" y="3230"/>
                  </a:lnTo>
                  <a:lnTo>
                    <a:pt x="5784" y="4793"/>
                  </a:lnTo>
                  <a:lnTo>
                    <a:pt x="5906" y="6339"/>
                  </a:lnTo>
                  <a:lnTo>
                    <a:pt x="5918" y="7000"/>
                  </a:lnTo>
                  <a:lnTo>
                    <a:pt x="5799" y="7579"/>
                  </a:lnTo>
                  <a:lnTo>
                    <a:pt x="5498" y="8073"/>
                  </a:lnTo>
                  <a:lnTo>
                    <a:pt x="4964" y="8483"/>
                  </a:lnTo>
                  <a:lnTo>
                    <a:pt x="4604" y="8714"/>
                  </a:lnTo>
                  <a:lnTo>
                    <a:pt x="4263" y="8981"/>
                  </a:lnTo>
                  <a:lnTo>
                    <a:pt x="3931" y="9265"/>
                  </a:lnTo>
                  <a:lnTo>
                    <a:pt x="3597" y="9544"/>
                  </a:lnTo>
                  <a:lnTo>
                    <a:pt x="0" y="12408"/>
                  </a:lnTo>
                  <a:lnTo>
                    <a:pt x="360" y="12525"/>
                  </a:lnTo>
                  <a:lnTo>
                    <a:pt x="587" y="12610"/>
                  </a:lnTo>
                  <a:lnTo>
                    <a:pt x="5166" y="13822"/>
                  </a:lnTo>
                  <a:lnTo>
                    <a:pt x="7166" y="14310"/>
                  </a:lnTo>
                  <a:lnTo>
                    <a:pt x="7406" y="14575"/>
                  </a:lnTo>
                  <a:lnTo>
                    <a:pt x="7591" y="15108"/>
                  </a:lnTo>
                  <a:lnTo>
                    <a:pt x="8143" y="16679"/>
                  </a:lnTo>
                  <a:lnTo>
                    <a:pt x="8720" y="18292"/>
                  </a:lnTo>
                  <a:lnTo>
                    <a:pt x="9910" y="21600"/>
                  </a:lnTo>
                  <a:lnTo>
                    <a:pt x="10125" y="21277"/>
                  </a:lnTo>
                  <a:lnTo>
                    <a:pt x="10278" y="21056"/>
                  </a:lnTo>
                  <a:lnTo>
                    <a:pt x="12038" y="18271"/>
                  </a:lnTo>
                  <a:lnTo>
                    <a:pt x="12842" y="16989"/>
                  </a:lnTo>
                  <a:lnTo>
                    <a:pt x="13635" y="15700"/>
                  </a:lnTo>
                  <a:lnTo>
                    <a:pt x="13904" y="15257"/>
                  </a:lnTo>
                  <a:lnTo>
                    <a:pt x="14203" y="15108"/>
                  </a:lnTo>
                  <a:lnTo>
                    <a:pt x="21600" y="14834"/>
                  </a:lnTo>
                  <a:lnTo>
                    <a:pt x="20740" y="13746"/>
                  </a:lnTo>
                  <a:lnTo>
                    <a:pt x="19917" y="12692"/>
                  </a:lnTo>
                  <a:lnTo>
                    <a:pt x="19094" y="11684"/>
                  </a:lnTo>
                  <a:lnTo>
                    <a:pt x="18234" y="10736"/>
                  </a:lnTo>
                  <a:lnTo>
                    <a:pt x="17495" y="9810"/>
                  </a:lnTo>
                  <a:lnTo>
                    <a:pt x="17098" y="8854"/>
                  </a:lnTo>
                  <a:lnTo>
                    <a:pt x="17056" y="7817"/>
                  </a:lnTo>
                  <a:lnTo>
                    <a:pt x="17381" y="6649"/>
                  </a:lnTo>
                  <a:lnTo>
                    <a:pt x="17815" y="5432"/>
                  </a:lnTo>
                  <a:lnTo>
                    <a:pt x="18179" y="4152"/>
                  </a:lnTo>
                  <a:lnTo>
                    <a:pt x="11805" y="4152"/>
                  </a:lnTo>
                  <a:lnTo>
                    <a:pt x="11432" y="4046"/>
                  </a:lnTo>
                  <a:lnTo>
                    <a:pt x="11053" y="3811"/>
                  </a:lnTo>
                  <a:lnTo>
                    <a:pt x="10464" y="3374"/>
                  </a:lnTo>
                  <a:lnTo>
                    <a:pt x="9861" y="2957"/>
                  </a:lnTo>
                  <a:lnTo>
                    <a:pt x="8641" y="2140"/>
                  </a:lnTo>
                  <a:lnTo>
                    <a:pt x="5491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0" name="Google Shape;250;p9"/>
            <p:cNvSpPr/>
            <p:nvPr/>
          </p:nvSpPr>
          <p:spPr>
            <a:xfrm>
              <a:off x="229340" y="29730"/>
              <a:ext cx="136889" cy="4984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20600" y="853"/>
                  </a:lnTo>
                  <a:lnTo>
                    <a:pt x="19957" y="1282"/>
                  </a:lnTo>
                  <a:lnTo>
                    <a:pt x="10898" y="10993"/>
                  </a:lnTo>
                  <a:lnTo>
                    <a:pt x="6692" y="15581"/>
                  </a:lnTo>
                  <a:lnTo>
                    <a:pt x="2502" y="20313"/>
                  </a:lnTo>
                  <a:lnTo>
                    <a:pt x="1193" y="21446"/>
                  </a:lnTo>
                  <a:lnTo>
                    <a:pt x="0" y="21600"/>
                  </a:lnTo>
                  <a:lnTo>
                    <a:pt x="19538" y="21600"/>
                  </a:lnTo>
                  <a:lnTo>
                    <a:pt x="20534" y="10988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1" name="Google Shape;251;p9"/>
          <p:cNvGrpSpPr/>
          <p:nvPr/>
        </p:nvGrpSpPr>
        <p:grpSpPr>
          <a:xfrm>
            <a:off x="143669" y="964887"/>
            <a:ext cx="522749" cy="198698"/>
            <a:chOff x="0" y="0"/>
            <a:chExt cx="522747" cy="198697"/>
          </a:xfrm>
        </p:grpSpPr>
        <p:sp>
          <p:nvSpPr>
            <p:cNvPr id="252" name="Google Shape;252;p9"/>
            <p:cNvSpPr/>
            <p:nvPr/>
          </p:nvSpPr>
          <p:spPr>
            <a:xfrm>
              <a:off x="186961" y="36104"/>
              <a:ext cx="335786" cy="16259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334" y="0"/>
                  </a:moveTo>
                  <a:lnTo>
                    <a:pt x="0" y="0"/>
                  </a:lnTo>
                  <a:lnTo>
                    <a:pt x="3277" y="232"/>
                  </a:lnTo>
                  <a:lnTo>
                    <a:pt x="6469" y="1434"/>
                  </a:lnTo>
                  <a:lnTo>
                    <a:pt x="9526" y="3566"/>
                  </a:lnTo>
                  <a:lnTo>
                    <a:pt x="12403" y="6587"/>
                  </a:lnTo>
                  <a:lnTo>
                    <a:pt x="15051" y="10454"/>
                  </a:lnTo>
                  <a:lnTo>
                    <a:pt x="17424" y="15127"/>
                  </a:lnTo>
                  <a:lnTo>
                    <a:pt x="19473" y="20565"/>
                  </a:lnTo>
                  <a:lnTo>
                    <a:pt x="19802" y="21243"/>
                  </a:lnTo>
                  <a:lnTo>
                    <a:pt x="20217" y="21595"/>
                  </a:lnTo>
                  <a:lnTo>
                    <a:pt x="20667" y="21600"/>
                  </a:lnTo>
                  <a:lnTo>
                    <a:pt x="21098" y="21237"/>
                  </a:lnTo>
                  <a:lnTo>
                    <a:pt x="21427" y="20557"/>
                  </a:lnTo>
                  <a:lnTo>
                    <a:pt x="21597" y="19699"/>
                  </a:lnTo>
                  <a:lnTo>
                    <a:pt x="21600" y="18772"/>
                  </a:lnTo>
                  <a:lnTo>
                    <a:pt x="21424" y="17883"/>
                  </a:lnTo>
                  <a:lnTo>
                    <a:pt x="19430" y="12501"/>
                  </a:lnTo>
                  <a:lnTo>
                    <a:pt x="17148" y="7784"/>
                  </a:lnTo>
                  <a:lnTo>
                    <a:pt x="14617" y="3762"/>
                  </a:lnTo>
                  <a:lnTo>
                    <a:pt x="11873" y="467"/>
                  </a:lnTo>
                  <a:lnTo>
                    <a:pt x="11334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" name="Google Shape;253;p9"/>
            <p:cNvSpPr/>
            <p:nvPr/>
          </p:nvSpPr>
          <p:spPr>
            <a:xfrm>
              <a:off x="0" y="0"/>
              <a:ext cx="363163" cy="996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661" y="0"/>
                  </a:moveTo>
                  <a:lnTo>
                    <a:pt x="7650" y="1341"/>
                  </a:lnTo>
                  <a:lnTo>
                    <a:pt x="4856" y="3945"/>
                  </a:lnTo>
                  <a:lnTo>
                    <a:pt x="2215" y="7745"/>
                  </a:lnTo>
                  <a:lnTo>
                    <a:pt x="0" y="12155"/>
                  </a:lnTo>
                  <a:lnTo>
                    <a:pt x="0" y="21600"/>
                  </a:lnTo>
                  <a:lnTo>
                    <a:pt x="197" y="21031"/>
                  </a:lnTo>
                  <a:lnTo>
                    <a:pt x="2623" y="15800"/>
                  </a:lnTo>
                  <a:lnTo>
                    <a:pt x="5252" y="11787"/>
                  </a:lnTo>
                  <a:lnTo>
                    <a:pt x="8054" y="9099"/>
                  </a:lnTo>
                  <a:lnTo>
                    <a:pt x="11120" y="7826"/>
                  </a:lnTo>
                  <a:lnTo>
                    <a:pt x="21600" y="7826"/>
                  </a:lnTo>
                  <a:lnTo>
                    <a:pt x="19398" y="4453"/>
                  </a:lnTo>
                  <a:lnTo>
                    <a:pt x="16569" y="1608"/>
                  </a:lnTo>
                  <a:lnTo>
                    <a:pt x="13645" y="106"/>
                  </a:lnTo>
                  <a:lnTo>
                    <a:pt x="10661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4" name="Google Shape;254;p9"/>
          <p:cNvGrpSpPr/>
          <p:nvPr/>
        </p:nvGrpSpPr>
        <p:grpSpPr>
          <a:xfrm>
            <a:off x="143669" y="1138157"/>
            <a:ext cx="376757" cy="170817"/>
            <a:chOff x="0" y="0"/>
            <a:chExt cx="376755" cy="170816"/>
          </a:xfrm>
        </p:grpSpPr>
        <p:sp>
          <p:nvSpPr>
            <p:cNvPr id="255" name="Google Shape;255;p9"/>
            <p:cNvSpPr/>
            <p:nvPr/>
          </p:nvSpPr>
          <p:spPr>
            <a:xfrm>
              <a:off x="0" y="0"/>
              <a:ext cx="336889" cy="17081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750" y="0"/>
                  </a:moveTo>
                  <a:lnTo>
                    <a:pt x="9858" y="711"/>
                  </a:lnTo>
                  <a:lnTo>
                    <a:pt x="7083" y="2464"/>
                  </a:lnTo>
                  <a:lnTo>
                    <a:pt x="4530" y="5175"/>
                  </a:lnTo>
                  <a:lnTo>
                    <a:pt x="2249" y="8764"/>
                  </a:lnTo>
                  <a:lnTo>
                    <a:pt x="289" y="13153"/>
                  </a:lnTo>
                  <a:lnTo>
                    <a:pt x="0" y="14085"/>
                  </a:lnTo>
                  <a:lnTo>
                    <a:pt x="0" y="21600"/>
                  </a:lnTo>
                  <a:lnTo>
                    <a:pt x="172" y="21600"/>
                  </a:lnTo>
                  <a:lnTo>
                    <a:pt x="584" y="21134"/>
                  </a:lnTo>
                  <a:lnTo>
                    <a:pt x="790" y="20330"/>
                  </a:lnTo>
                  <a:lnTo>
                    <a:pt x="2550" y="14915"/>
                  </a:lnTo>
                  <a:lnTo>
                    <a:pt x="4788" y="10501"/>
                  </a:lnTo>
                  <a:lnTo>
                    <a:pt x="7420" y="7222"/>
                  </a:lnTo>
                  <a:lnTo>
                    <a:pt x="10361" y="5210"/>
                  </a:lnTo>
                  <a:lnTo>
                    <a:pt x="13460" y="4597"/>
                  </a:lnTo>
                  <a:lnTo>
                    <a:pt x="21600" y="4597"/>
                  </a:lnTo>
                  <a:lnTo>
                    <a:pt x="21193" y="4062"/>
                  </a:lnTo>
                  <a:lnTo>
                    <a:pt x="18479" y="1705"/>
                  </a:lnTo>
                  <a:lnTo>
                    <a:pt x="15644" y="341"/>
                  </a:lnTo>
                  <a:lnTo>
                    <a:pt x="12750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" name="Google Shape;256;p9"/>
            <p:cNvSpPr/>
            <p:nvPr/>
          </p:nvSpPr>
          <p:spPr>
            <a:xfrm>
              <a:off x="209935" y="36352"/>
              <a:ext cx="166820" cy="5439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438" y="0"/>
                  </a:moveTo>
                  <a:lnTo>
                    <a:pt x="0" y="0"/>
                  </a:lnTo>
                  <a:lnTo>
                    <a:pt x="6234" y="2488"/>
                  </a:lnTo>
                  <a:lnTo>
                    <a:pt x="12233" y="9231"/>
                  </a:lnTo>
                  <a:lnTo>
                    <a:pt x="17788" y="20069"/>
                  </a:lnTo>
                  <a:lnTo>
                    <a:pt x="18622" y="21380"/>
                  </a:lnTo>
                  <a:lnTo>
                    <a:pt x="19524" y="21600"/>
                  </a:lnTo>
                  <a:lnTo>
                    <a:pt x="20386" y="20766"/>
                  </a:lnTo>
                  <a:lnTo>
                    <a:pt x="21102" y="18914"/>
                  </a:lnTo>
                  <a:lnTo>
                    <a:pt x="21528" y="16356"/>
                  </a:lnTo>
                  <a:lnTo>
                    <a:pt x="21600" y="13590"/>
                  </a:lnTo>
                  <a:lnTo>
                    <a:pt x="21328" y="10945"/>
                  </a:lnTo>
                  <a:lnTo>
                    <a:pt x="20725" y="8747"/>
                  </a:lnTo>
                  <a:lnTo>
                    <a:pt x="16438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57" name="Google Shape;257;p9"/>
          <p:cNvSpPr/>
          <p:nvPr/>
        </p:nvSpPr>
        <p:spPr>
          <a:xfrm>
            <a:off x="461351" y="2875941"/>
            <a:ext cx="3308193" cy="2056315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58" name="Google Shape;258;p9"/>
          <p:cNvGrpSpPr/>
          <p:nvPr/>
        </p:nvGrpSpPr>
        <p:grpSpPr>
          <a:xfrm>
            <a:off x="3082671" y="262592"/>
            <a:ext cx="419635" cy="413970"/>
            <a:chOff x="-1" y="0"/>
            <a:chExt cx="419634" cy="413969"/>
          </a:xfrm>
        </p:grpSpPr>
        <p:sp>
          <p:nvSpPr>
            <p:cNvPr id="259" name="Google Shape;259;p9"/>
            <p:cNvSpPr/>
            <p:nvPr/>
          </p:nvSpPr>
          <p:spPr>
            <a:xfrm>
              <a:off x="-1" y="0"/>
              <a:ext cx="419634" cy="41396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91" y="0"/>
                  </a:moveTo>
                  <a:lnTo>
                    <a:pt x="5598" y="1785"/>
                  </a:lnTo>
                  <a:lnTo>
                    <a:pt x="5683" y="3230"/>
                  </a:lnTo>
                  <a:lnTo>
                    <a:pt x="5784" y="4793"/>
                  </a:lnTo>
                  <a:lnTo>
                    <a:pt x="5906" y="6339"/>
                  </a:lnTo>
                  <a:lnTo>
                    <a:pt x="5918" y="7000"/>
                  </a:lnTo>
                  <a:lnTo>
                    <a:pt x="5799" y="7579"/>
                  </a:lnTo>
                  <a:lnTo>
                    <a:pt x="5498" y="8073"/>
                  </a:lnTo>
                  <a:lnTo>
                    <a:pt x="4964" y="8483"/>
                  </a:lnTo>
                  <a:lnTo>
                    <a:pt x="4604" y="8714"/>
                  </a:lnTo>
                  <a:lnTo>
                    <a:pt x="4263" y="8981"/>
                  </a:lnTo>
                  <a:lnTo>
                    <a:pt x="3931" y="9265"/>
                  </a:lnTo>
                  <a:lnTo>
                    <a:pt x="3597" y="9544"/>
                  </a:lnTo>
                  <a:lnTo>
                    <a:pt x="0" y="12408"/>
                  </a:lnTo>
                  <a:lnTo>
                    <a:pt x="360" y="12525"/>
                  </a:lnTo>
                  <a:lnTo>
                    <a:pt x="587" y="12610"/>
                  </a:lnTo>
                  <a:lnTo>
                    <a:pt x="5166" y="13822"/>
                  </a:lnTo>
                  <a:lnTo>
                    <a:pt x="7165" y="14310"/>
                  </a:lnTo>
                  <a:lnTo>
                    <a:pt x="7406" y="14575"/>
                  </a:lnTo>
                  <a:lnTo>
                    <a:pt x="7591" y="15108"/>
                  </a:lnTo>
                  <a:lnTo>
                    <a:pt x="8143" y="16679"/>
                  </a:lnTo>
                  <a:lnTo>
                    <a:pt x="8720" y="18292"/>
                  </a:lnTo>
                  <a:lnTo>
                    <a:pt x="9910" y="21600"/>
                  </a:lnTo>
                  <a:lnTo>
                    <a:pt x="10125" y="21277"/>
                  </a:lnTo>
                  <a:lnTo>
                    <a:pt x="10278" y="21056"/>
                  </a:lnTo>
                  <a:lnTo>
                    <a:pt x="12038" y="18271"/>
                  </a:lnTo>
                  <a:lnTo>
                    <a:pt x="12842" y="16989"/>
                  </a:lnTo>
                  <a:lnTo>
                    <a:pt x="13635" y="15700"/>
                  </a:lnTo>
                  <a:lnTo>
                    <a:pt x="13904" y="15257"/>
                  </a:lnTo>
                  <a:lnTo>
                    <a:pt x="14203" y="15108"/>
                  </a:lnTo>
                  <a:lnTo>
                    <a:pt x="21600" y="14834"/>
                  </a:lnTo>
                  <a:lnTo>
                    <a:pt x="20740" y="13746"/>
                  </a:lnTo>
                  <a:lnTo>
                    <a:pt x="19917" y="12692"/>
                  </a:lnTo>
                  <a:lnTo>
                    <a:pt x="19094" y="11684"/>
                  </a:lnTo>
                  <a:lnTo>
                    <a:pt x="18234" y="10736"/>
                  </a:lnTo>
                  <a:lnTo>
                    <a:pt x="17495" y="9810"/>
                  </a:lnTo>
                  <a:lnTo>
                    <a:pt x="17098" y="8853"/>
                  </a:lnTo>
                  <a:lnTo>
                    <a:pt x="17056" y="7817"/>
                  </a:lnTo>
                  <a:lnTo>
                    <a:pt x="17381" y="6649"/>
                  </a:lnTo>
                  <a:lnTo>
                    <a:pt x="17815" y="5432"/>
                  </a:lnTo>
                  <a:lnTo>
                    <a:pt x="18179" y="4152"/>
                  </a:lnTo>
                  <a:lnTo>
                    <a:pt x="11805" y="4152"/>
                  </a:lnTo>
                  <a:lnTo>
                    <a:pt x="11432" y="4046"/>
                  </a:lnTo>
                  <a:lnTo>
                    <a:pt x="11053" y="3811"/>
                  </a:lnTo>
                  <a:lnTo>
                    <a:pt x="10464" y="3374"/>
                  </a:lnTo>
                  <a:lnTo>
                    <a:pt x="9861" y="2957"/>
                  </a:lnTo>
                  <a:lnTo>
                    <a:pt x="8641" y="2140"/>
                  </a:lnTo>
                  <a:lnTo>
                    <a:pt x="5491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" name="Google Shape;260;p9"/>
            <p:cNvSpPr/>
            <p:nvPr/>
          </p:nvSpPr>
          <p:spPr>
            <a:xfrm>
              <a:off x="229340" y="29729"/>
              <a:ext cx="136889" cy="4984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20600" y="853"/>
                  </a:lnTo>
                  <a:lnTo>
                    <a:pt x="19957" y="1282"/>
                  </a:lnTo>
                  <a:lnTo>
                    <a:pt x="10898" y="10993"/>
                  </a:lnTo>
                  <a:lnTo>
                    <a:pt x="6692" y="15581"/>
                  </a:lnTo>
                  <a:lnTo>
                    <a:pt x="2502" y="20313"/>
                  </a:lnTo>
                  <a:lnTo>
                    <a:pt x="1193" y="21446"/>
                  </a:lnTo>
                  <a:lnTo>
                    <a:pt x="0" y="21600"/>
                  </a:lnTo>
                  <a:lnTo>
                    <a:pt x="19538" y="21600"/>
                  </a:lnTo>
                  <a:lnTo>
                    <a:pt x="20534" y="10988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61" name="Google Shape;261;p9"/>
          <p:cNvGrpSpPr/>
          <p:nvPr/>
        </p:nvGrpSpPr>
        <p:grpSpPr>
          <a:xfrm>
            <a:off x="3765176" y="2249414"/>
            <a:ext cx="702543" cy="347877"/>
            <a:chOff x="0" y="0"/>
            <a:chExt cx="702542" cy="347875"/>
          </a:xfrm>
        </p:grpSpPr>
        <p:sp>
          <p:nvSpPr>
            <p:cNvPr id="262" name="Google Shape;262;p9"/>
            <p:cNvSpPr/>
            <p:nvPr/>
          </p:nvSpPr>
          <p:spPr>
            <a:xfrm>
              <a:off x="0" y="0"/>
              <a:ext cx="542958" cy="34787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283" y="0"/>
                  </a:moveTo>
                  <a:lnTo>
                    <a:pt x="12270" y="385"/>
                  </a:lnTo>
                  <a:lnTo>
                    <a:pt x="10401" y="1130"/>
                  </a:lnTo>
                  <a:lnTo>
                    <a:pt x="8634" y="2219"/>
                  </a:lnTo>
                  <a:lnTo>
                    <a:pt x="6985" y="3625"/>
                  </a:lnTo>
                  <a:lnTo>
                    <a:pt x="5468" y="5324"/>
                  </a:lnTo>
                  <a:lnTo>
                    <a:pt x="4099" y="7293"/>
                  </a:lnTo>
                  <a:lnTo>
                    <a:pt x="2893" y="9505"/>
                  </a:lnTo>
                  <a:lnTo>
                    <a:pt x="1865" y="11936"/>
                  </a:lnTo>
                  <a:lnTo>
                    <a:pt x="1030" y="14563"/>
                  </a:lnTo>
                  <a:lnTo>
                    <a:pt x="403" y="17360"/>
                  </a:lnTo>
                  <a:lnTo>
                    <a:pt x="0" y="20303"/>
                  </a:lnTo>
                  <a:lnTo>
                    <a:pt x="15" y="20751"/>
                  </a:lnTo>
                  <a:lnTo>
                    <a:pt x="682" y="21600"/>
                  </a:lnTo>
                  <a:lnTo>
                    <a:pt x="1070" y="21600"/>
                  </a:lnTo>
                  <a:lnTo>
                    <a:pt x="1380" y="21197"/>
                  </a:lnTo>
                  <a:lnTo>
                    <a:pt x="1433" y="20636"/>
                  </a:lnTo>
                  <a:lnTo>
                    <a:pt x="1851" y="17684"/>
                  </a:lnTo>
                  <a:lnTo>
                    <a:pt x="2518" y="14898"/>
                  </a:lnTo>
                  <a:lnTo>
                    <a:pt x="3413" y="12309"/>
                  </a:lnTo>
                  <a:lnTo>
                    <a:pt x="4518" y="9946"/>
                  </a:lnTo>
                  <a:lnTo>
                    <a:pt x="5815" y="7841"/>
                  </a:lnTo>
                  <a:lnTo>
                    <a:pt x="7284" y="6025"/>
                  </a:lnTo>
                  <a:lnTo>
                    <a:pt x="8907" y="4526"/>
                  </a:lnTo>
                  <a:lnTo>
                    <a:pt x="10665" y="3377"/>
                  </a:lnTo>
                  <a:lnTo>
                    <a:pt x="12539" y="2607"/>
                  </a:lnTo>
                  <a:lnTo>
                    <a:pt x="14590" y="2242"/>
                  </a:lnTo>
                  <a:lnTo>
                    <a:pt x="21600" y="2242"/>
                  </a:lnTo>
                  <a:lnTo>
                    <a:pt x="20127" y="1275"/>
                  </a:lnTo>
                  <a:lnTo>
                    <a:pt x="18234" y="460"/>
                  </a:lnTo>
                  <a:lnTo>
                    <a:pt x="16279" y="30"/>
                  </a:lnTo>
                  <a:lnTo>
                    <a:pt x="14283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" name="Google Shape;263;p9"/>
            <p:cNvSpPr/>
            <p:nvPr/>
          </p:nvSpPr>
          <p:spPr>
            <a:xfrm>
              <a:off x="366740" y="36106"/>
              <a:ext cx="335802" cy="16259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335" y="0"/>
                  </a:moveTo>
                  <a:lnTo>
                    <a:pt x="0" y="0"/>
                  </a:lnTo>
                  <a:lnTo>
                    <a:pt x="3277" y="232"/>
                  </a:lnTo>
                  <a:lnTo>
                    <a:pt x="6468" y="1434"/>
                  </a:lnTo>
                  <a:lnTo>
                    <a:pt x="9525" y="3566"/>
                  </a:lnTo>
                  <a:lnTo>
                    <a:pt x="12402" y="6587"/>
                  </a:lnTo>
                  <a:lnTo>
                    <a:pt x="15050" y="10454"/>
                  </a:lnTo>
                  <a:lnTo>
                    <a:pt x="17423" y="15128"/>
                  </a:lnTo>
                  <a:lnTo>
                    <a:pt x="19473" y="20566"/>
                  </a:lnTo>
                  <a:lnTo>
                    <a:pt x="19803" y="21244"/>
                  </a:lnTo>
                  <a:lnTo>
                    <a:pt x="20219" y="21595"/>
                  </a:lnTo>
                  <a:lnTo>
                    <a:pt x="20668" y="21600"/>
                  </a:lnTo>
                  <a:lnTo>
                    <a:pt x="21097" y="21237"/>
                  </a:lnTo>
                  <a:lnTo>
                    <a:pt x="21427" y="20557"/>
                  </a:lnTo>
                  <a:lnTo>
                    <a:pt x="21598" y="19700"/>
                  </a:lnTo>
                  <a:lnTo>
                    <a:pt x="21600" y="18772"/>
                  </a:lnTo>
                  <a:lnTo>
                    <a:pt x="21423" y="17883"/>
                  </a:lnTo>
                  <a:lnTo>
                    <a:pt x="19429" y="12502"/>
                  </a:lnTo>
                  <a:lnTo>
                    <a:pt x="17148" y="7784"/>
                  </a:lnTo>
                  <a:lnTo>
                    <a:pt x="14617" y="3762"/>
                  </a:lnTo>
                  <a:lnTo>
                    <a:pt x="11873" y="467"/>
                  </a:lnTo>
                  <a:lnTo>
                    <a:pt x="11335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64" name="Google Shape;264;p9"/>
          <p:cNvGrpSpPr/>
          <p:nvPr/>
        </p:nvGrpSpPr>
        <p:grpSpPr>
          <a:xfrm>
            <a:off x="3922823" y="2422697"/>
            <a:ext cx="398895" cy="170806"/>
            <a:chOff x="0" y="0"/>
            <a:chExt cx="398894" cy="170804"/>
          </a:xfrm>
        </p:grpSpPr>
        <p:sp>
          <p:nvSpPr>
            <p:cNvPr id="265" name="Google Shape;265;p9"/>
            <p:cNvSpPr/>
            <p:nvPr/>
          </p:nvSpPr>
          <p:spPr>
            <a:xfrm>
              <a:off x="0" y="0"/>
              <a:ext cx="359010" cy="17080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296" y="0"/>
                  </a:moveTo>
                  <a:lnTo>
                    <a:pt x="10583" y="711"/>
                  </a:lnTo>
                  <a:lnTo>
                    <a:pt x="7979" y="2464"/>
                  </a:lnTo>
                  <a:lnTo>
                    <a:pt x="5584" y="5173"/>
                  </a:lnTo>
                  <a:lnTo>
                    <a:pt x="3443" y="8762"/>
                  </a:lnTo>
                  <a:lnTo>
                    <a:pt x="1604" y="13152"/>
                  </a:lnTo>
                  <a:lnTo>
                    <a:pt x="114" y="18263"/>
                  </a:lnTo>
                  <a:lnTo>
                    <a:pt x="0" y="19145"/>
                  </a:lnTo>
                  <a:lnTo>
                    <a:pt x="54" y="20021"/>
                  </a:lnTo>
                  <a:lnTo>
                    <a:pt x="260" y="20791"/>
                  </a:lnTo>
                  <a:lnTo>
                    <a:pt x="602" y="21354"/>
                  </a:lnTo>
                  <a:lnTo>
                    <a:pt x="760" y="21521"/>
                  </a:lnTo>
                  <a:lnTo>
                    <a:pt x="927" y="21600"/>
                  </a:lnTo>
                  <a:lnTo>
                    <a:pt x="1494" y="21600"/>
                  </a:lnTo>
                  <a:lnTo>
                    <a:pt x="1881" y="21134"/>
                  </a:lnTo>
                  <a:lnTo>
                    <a:pt x="2073" y="20330"/>
                  </a:lnTo>
                  <a:lnTo>
                    <a:pt x="3725" y="14913"/>
                  </a:lnTo>
                  <a:lnTo>
                    <a:pt x="5826" y="10500"/>
                  </a:lnTo>
                  <a:lnTo>
                    <a:pt x="8295" y="7221"/>
                  </a:lnTo>
                  <a:lnTo>
                    <a:pt x="11055" y="5210"/>
                  </a:lnTo>
                  <a:lnTo>
                    <a:pt x="13962" y="4596"/>
                  </a:lnTo>
                  <a:lnTo>
                    <a:pt x="21600" y="4596"/>
                  </a:lnTo>
                  <a:lnTo>
                    <a:pt x="21218" y="4062"/>
                  </a:lnTo>
                  <a:lnTo>
                    <a:pt x="18672" y="1705"/>
                  </a:lnTo>
                  <a:lnTo>
                    <a:pt x="16011" y="341"/>
                  </a:lnTo>
                  <a:lnTo>
                    <a:pt x="13296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" name="Google Shape;266;p9"/>
            <p:cNvSpPr/>
            <p:nvPr/>
          </p:nvSpPr>
          <p:spPr>
            <a:xfrm>
              <a:off x="232057" y="36339"/>
              <a:ext cx="166837" cy="5439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436" y="0"/>
                  </a:moveTo>
                  <a:lnTo>
                    <a:pt x="0" y="0"/>
                  </a:lnTo>
                  <a:lnTo>
                    <a:pt x="6233" y="2486"/>
                  </a:lnTo>
                  <a:lnTo>
                    <a:pt x="12234" y="9231"/>
                  </a:lnTo>
                  <a:lnTo>
                    <a:pt x="17790" y="20075"/>
                  </a:lnTo>
                  <a:lnTo>
                    <a:pt x="18625" y="21383"/>
                  </a:lnTo>
                  <a:lnTo>
                    <a:pt x="19526" y="21600"/>
                  </a:lnTo>
                  <a:lnTo>
                    <a:pt x="20388" y="20765"/>
                  </a:lnTo>
                  <a:lnTo>
                    <a:pt x="21103" y="18915"/>
                  </a:lnTo>
                  <a:lnTo>
                    <a:pt x="21529" y="16357"/>
                  </a:lnTo>
                  <a:lnTo>
                    <a:pt x="21600" y="13592"/>
                  </a:lnTo>
                  <a:lnTo>
                    <a:pt x="21328" y="10946"/>
                  </a:lnTo>
                  <a:lnTo>
                    <a:pt x="20725" y="8748"/>
                  </a:lnTo>
                  <a:lnTo>
                    <a:pt x="16436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67" name="Google Shape;267;p9"/>
          <p:cNvGrpSpPr/>
          <p:nvPr/>
        </p:nvGrpSpPr>
        <p:grpSpPr>
          <a:xfrm>
            <a:off x="3919116" y="3087811"/>
            <a:ext cx="796554" cy="1283968"/>
            <a:chOff x="0" y="0"/>
            <a:chExt cx="796553" cy="1283966"/>
          </a:xfrm>
        </p:grpSpPr>
        <p:sp>
          <p:nvSpPr>
            <p:cNvPr id="268" name="Google Shape;268;p9"/>
            <p:cNvSpPr/>
            <p:nvPr/>
          </p:nvSpPr>
          <p:spPr>
            <a:xfrm>
              <a:off x="470242" y="1232949"/>
              <a:ext cx="95747" cy="5101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872" y="0"/>
                  </a:moveTo>
                  <a:lnTo>
                    <a:pt x="10005" y="6461"/>
                  </a:lnTo>
                  <a:lnTo>
                    <a:pt x="777" y="12475"/>
                  </a:lnTo>
                  <a:lnTo>
                    <a:pt x="0" y="15389"/>
                  </a:lnTo>
                  <a:lnTo>
                    <a:pt x="862" y="20240"/>
                  </a:lnTo>
                  <a:lnTo>
                    <a:pt x="1928" y="21600"/>
                  </a:lnTo>
                  <a:lnTo>
                    <a:pt x="3364" y="21600"/>
                  </a:lnTo>
                  <a:lnTo>
                    <a:pt x="11897" y="16110"/>
                  </a:lnTo>
                  <a:lnTo>
                    <a:pt x="20924" y="9539"/>
                  </a:lnTo>
                  <a:lnTo>
                    <a:pt x="21600" y="6544"/>
                  </a:lnTo>
                  <a:lnTo>
                    <a:pt x="20465" y="1274"/>
                  </a:lnTo>
                  <a:lnTo>
                    <a:pt x="18872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" name="Google Shape;269;p9"/>
            <p:cNvSpPr/>
            <p:nvPr/>
          </p:nvSpPr>
          <p:spPr>
            <a:xfrm>
              <a:off x="604812" y="1168153"/>
              <a:ext cx="91555" cy="6101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184" y="0"/>
                  </a:moveTo>
                  <a:lnTo>
                    <a:pt x="9615" y="7504"/>
                  </a:lnTo>
                  <a:lnTo>
                    <a:pt x="587" y="14496"/>
                  </a:lnTo>
                  <a:lnTo>
                    <a:pt x="0" y="17072"/>
                  </a:lnTo>
                  <a:lnTo>
                    <a:pt x="1201" y="20723"/>
                  </a:lnTo>
                  <a:lnTo>
                    <a:pt x="2217" y="21600"/>
                  </a:lnTo>
                  <a:lnTo>
                    <a:pt x="3700" y="21600"/>
                  </a:lnTo>
                  <a:lnTo>
                    <a:pt x="12376" y="15035"/>
                  </a:lnTo>
                  <a:lnTo>
                    <a:pt x="21172" y="7343"/>
                  </a:lnTo>
                  <a:lnTo>
                    <a:pt x="21600" y="4699"/>
                  </a:lnTo>
                  <a:lnTo>
                    <a:pt x="19949" y="639"/>
                  </a:lnTo>
                  <a:lnTo>
                    <a:pt x="18184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" name="Google Shape;270;p9"/>
            <p:cNvSpPr/>
            <p:nvPr/>
          </p:nvSpPr>
          <p:spPr>
            <a:xfrm>
              <a:off x="728878" y="1079888"/>
              <a:ext cx="67675" cy="7320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714" y="0"/>
                  </a:moveTo>
                  <a:lnTo>
                    <a:pt x="10950" y="8444"/>
                  </a:lnTo>
                  <a:lnTo>
                    <a:pt x="320" y="16376"/>
                  </a:lnTo>
                  <a:lnTo>
                    <a:pt x="0" y="18621"/>
                  </a:lnTo>
                  <a:lnTo>
                    <a:pt x="2063" y="21117"/>
                  </a:lnTo>
                  <a:lnTo>
                    <a:pt x="3214" y="21600"/>
                  </a:lnTo>
                  <a:lnTo>
                    <a:pt x="5205" y="21600"/>
                  </a:lnTo>
                  <a:lnTo>
                    <a:pt x="16039" y="13848"/>
                  </a:lnTo>
                  <a:lnTo>
                    <a:pt x="21600" y="9175"/>
                  </a:lnTo>
                  <a:lnTo>
                    <a:pt x="21600" y="6"/>
                  </a:lnTo>
                  <a:lnTo>
                    <a:pt x="20714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" name="Google Shape;271;p9"/>
            <p:cNvSpPr/>
            <p:nvPr/>
          </p:nvSpPr>
          <p:spPr>
            <a:xfrm>
              <a:off x="390880" y="709290"/>
              <a:ext cx="98769" cy="2866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00" y="0"/>
                  </a:moveTo>
                  <a:lnTo>
                    <a:pt x="536" y="3340"/>
                  </a:lnTo>
                  <a:lnTo>
                    <a:pt x="0" y="13264"/>
                  </a:lnTo>
                  <a:lnTo>
                    <a:pt x="955" y="18039"/>
                  </a:lnTo>
                  <a:lnTo>
                    <a:pt x="10688" y="21600"/>
                  </a:lnTo>
                  <a:lnTo>
                    <a:pt x="12829" y="21421"/>
                  </a:lnTo>
                  <a:lnTo>
                    <a:pt x="21600" y="12987"/>
                  </a:lnTo>
                  <a:lnTo>
                    <a:pt x="21052" y="3292"/>
                  </a:lnTo>
                  <a:lnTo>
                    <a:pt x="10820" y="3292"/>
                  </a:lnTo>
                  <a:lnTo>
                    <a:pt x="7091" y="2729"/>
                  </a:lnTo>
                  <a:lnTo>
                    <a:pt x="3364" y="966"/>
                  </a:lnTo>
                  <a:lnTo>
                    <a:pt x="1900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" name="Google Shape;272;p9"/>
            <p:cNvSpPr/>
            <p:nvPr/>
          </p:nvSpPr>
          <p:spPr>
            <a:xfrm>
              <a:off x="440356" y="705003"/>
              <a:ext cx="46787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612" y="0"/>
                  </a:moveTo>
                  <a:lnTo>
                    <a:pt x="15592" y="6071"/>
                  </a:lnTo>
                  <a:lnTo>
                    <a:pt x="7835" y="17599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573" y="20171"/>
                  </a:lnTo>
                  <a:lnTo>
                    <a:pt x="18612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" name="Google Shape;273;p9"/>
            <p:cNvSpPr/>
            <p:nvPr/>
          </p:nvSpPr>
          <p:spPr>
            <a:xfrm>
              <a:off x="266738" y="637789"/>
              <a:ext cx="82830" cy="724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063" y="0"/>
                  </a:moveTo>
                  <a:lnTo>
                    <a:pt x="275" y="2415"/>
                  </a:lnTo>
                  <a:lnTo>
                    <a:pt x="0" y="4682"/>
                  </a:lnTo>
                  <a:lnTo>
                    <a:pt x="1056" y="6275"/>
                  </a:lnTo>
                  <a:lnTo>
                    <a:pt x="7978" y="14617"/>
                  </a:lnTo>
                  <a:lnTo>
                    <a:pt x="16496" y="21176"/>
                  </a:lnTo>
                  <a:lnTo>
                    <a:pt x="17480" y="21600"/>
                  </a:lnTo>
                  <a:lnTo>
                    <a:pt x="19113" y="21600"/>
                  </a:lnTo>
                  <a:lnTo>
                    <a:pt x="20209" y="20904"/>
                  </a:lnTo>
                  <a:lnTo>
                    <a:pt x="21600" y="17914"/>
                  </a:lnTo>
                  <a:lnTo>
                    <a:pt x="21014" y="15722"/>
                  </a:lnTo>
                  <a:lnTo>
                    <a:pt x="19470" y="14787"/>
                  </a:lnTo>
                  <a:lnTo>
                    <a:pt x="15609" y="12142"/>
                  </a:lnTo>
                  <a:lnTo>
                    <a:pt x="12087" y="9105"/>
                  </a:lnTo>
                  <a:lnTo>
                    <a:pt x="8915" y="5690"/>
                  </a:lnTo>
                  <a:lnTo>
                    <a:pt x="6107" y="1908"/>
                  </a:lnTo>
                  <a:lnTo>
                    <a:pt x="5047" y="314"/>
                  </a:lnTo>
                  <a:lnTo>
                    <a:pt x="3063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" name="Google Shape;274;p9"/>
            <p:cNvSpPr/>
            <p:nvPr/>
          </p:nvSpPr>
          <p:spPr>
            <a:xfrm>
              <a:off x="530301" y="639262"/>
              <a:ext cx="85408" cy="6934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331" y="0"/>
                  </a:moveTo>
                  <a:lnTo>
                    <a:pt x="9116" y="8702"/>
                  </a:lnTo>
                  <a:lnTo>
                    <a:pt x="507" y="15575"/>
                  </a:lnTo>
                  <a:lnTo>
                    <a:pt x="0" y="17889"/>
                  </a:lnTo>
                  <a:lnTo>
                    <a:pt x="1413" y="20920"/>
                  </a:lnTo>
                  <a:lnTo>
                    <a:pt x="2447" y="21600"/>
                  </a:lnTo>
                  <a:lnTo>
                    <a:pt x="4031" y="21600"/>
                  </a:lnTo>
                  <a:lnTo>
                    <a:pt x="12776" y="14779"/>
                  </a:lnTo>
                  <a:lnTo>
                    <a:pt x="20306" y="6939"/>
                  </a:lnTo>
                  <a:lnTo>
                    <a:pt x="21600" y="3113"/>
                  </a:lnTo>
                  <a:lnTo>
                    <a:pt x="19271" y="71"/>
                  </a:lnTo>
                  <a:lnTo>
                    <a:pt x="17331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" name="Google Shape;275;p9"/>
            <p:cNvSpPr/>
            <p:nvPr/>
          </p:nvSpPr>
          <p:spPr>
            <a:xfrm>
              <a:off x="637057" y="523222"/>
              <a:ext cx="67374" cy="8725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105" y="0"/>
                  </a:moveTo>
                  <a:lnTo>
                    <a:pt x="14747" y="553"/>
                  </a:lnTo>
                  <a:lnTo>
                    <a:pt x="13726" y="2012"/>
                  </a:lnTo>
                  <a:lnTo>
                    <a:pt x="12055" y="4311"/>
                  </a:lnTo>
                  <a:lnTo>
                    <a:pt x="9397" y="7714"/>
                  </a:lnTo>
                  <a:lnTo>
                    <a:pt x="5797" y="11958"/>
                  </a:lnTo>
                  <a:lnTo>
                    <a:pt x="1303" y="16777"/>
                  </a:lnTo>
                  <a:lnTo>
                    <a:pt x="0" y="18101"/>
                  </a:lnTo>
                  <a:lnTo>
                    <a:pt x="342" y="19984"/>
                  </a:lnTo>
                  <a:lnTo>
                    <a:pt x="2757" y="21399"/>
                  </a:lnTo>
                  <a:lnTo>
                    <a:pt x="3583" y="21600"/>
                  </a:lnTo>
                  <a:lnTo>
                    <a:pt x="5578" y="21600"/>
                  </a:lnTo>
                  <a:lnTo>
                    <a:pt x="15776" y="11189"/>
                  </a:lnTo>
                  <a:lnTo>
                    <a:pt x="21600" y="3408"/>
                  </a:lnTo>
                  <a:lnTo>
                    <a:pt x="20892" y="1585"/>
                  </a:lnTo>
                  <a:lnTo>
                    <a:pt x="17105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" name="Google Shape;276;p9"/>
            <p:cNvSpPr/>
            <p:nvPr/>
          </p:nvSpPr>
          <p:spPr>
            <a:xfrm>
              <a:off x="231838" y="500921"/>
              <a:ext cx="31548" cy="9715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870" y="0"/>
                  </a:moveTo>
                  <a:lnTo>
                    <a:pt x="887" y="1118"/>
                  </a:lnTo>
                  <a:lnTo>
                    <a:pt x="183" y="4142"/>
                  </a:lnTo>
                  <a:lnTo>
                    <a:pt x="0" y="5675"/>
                  </a:lnTo>
                  <a:lnTo>
                    <a:pt x="0" y="7194"/>
                  </a:lnTo>
                  <a:lnTo>
                    <a:pt x="2466" y="16568"/>
                  </a:lnTo>
                  <a:lnTo>
                    <a:pt x="8687" y="21600"/>
                  </a:lnTo>
                  <a:lnTo>
                    <a:pt x="13087" y="21600"/>
                  </a:lnTo>
                  <a:lnTo>
                    <a:pt x="13739" y="21575"/>
                  </a:lnTo>
                  <a:lnTo>
                    <a:pt x="18861" y="21176"/>
                  </a:lnTo>
                  <a:lnTo>
                    <a:pt x="21600" y="19717"/>
                  </a:lnTo>
                  <a:lnTo>
                    <a:pt x="20522" y="18268"/>
                  </a:lnTo>
                  <a:lnTo>
                    <a:pt x="18828" y="15615"/>
                  </a:lnTo>
                  <a:lnTo>
                    <a:pt x="17612" y="12878"/>
                  </a:lnTo>
                  <a:lnTo>
                    <a:pt x="16876" y="10067"/>
                  </a:lnTo>
                  <a:lnTo>
                    <a:pt x="16626" y="7194"/>
                  </a:lnTo>
                  <a:lnTo>
                    <a:pt x="16643" y="5675"/>
                  </a:lnTo>
                  <a:lnTo>
                    <a:pt x="16800" y="4413"/>
                  </a:lnTo>
                  <a:lnTo>
                    <a:pt x="17469" y="1525"/>
                  </a:lnTo>
                  <a:lnTo>
                    <a:pt x="14035" y="229"/>
                  </a:lnTo>
                  <a:lnTo>
                    <a:pt x="4870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" name="Google Shape;277;p9"/>
            <p:cNvSpPr/>
            <p:nvPr/>
          </p:nvSpPr>
          <p:spPr>
            <a:xfrm>
              <a:off x="692111" y="380804"/>
              <a:ext cx="27687" cy="9725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240" y="0"/>
                  </a:moveTo>
                  <a:lnTo>
                    <a:pt x="10969" y="62"/>
                  </a:lnTo>
                  <a:lnTo>
                    <a:pt x="5747" y="155"/>
                  </a:lnTo>
                  <a:lnTo>
                    <a:pt x="1774" y="1433"/>
                  </a:lnTo>
                  <a:lnTo>
                    <a:pt x="2468" y="4612"/>
                  </a:lnTo>
                  <a:lnTo>
                    <a:pt x="2644" y="6233"/>
                  </a:lnTo>
                  <a:lnTo>
                    <a:pt x="1481" y="15938"/>
                  </a:lnTo>
                  <a:lnTo>
                    <a:pt x="0" y="20088"/>
                  </a:lnTo>
                  <a:lnTo>
                    <a:pt x="3756" y="21422"/>
                  </a:lnTo>
                  <a:lnTo>
                    <a:pt x="9304" y="21594"/>
                  </a:lnTo>
                  <a:lnTo>
                    <a:pt x="9998" y="21600"/>
                  </a:lnTo>
                  <a:lnTo>
                    <a:pt x="14773" y="21600"/>
                  </a:lnTo>
                  <a:lnTo>
                    <a:pt x="21463" y="10826"/>
                  </a:lnTo>
                  <a:lnTo>
                    <a:pt x="21600" y="8106"/>
                  </a:lnTo>
                  <a:lnTo>
                    <a:pt x="21600" y="6233"/>
                  </a:lnTo>
                  <a:lnTo>
                    <a:pt x="21402" y="4392"/>
                  </a:lnTo>
                  <a:lnTo>
                    <a:pt x="20699" y="1103"/>
                  </a:lnTo>
                  <a:lnTo>
                    <a:pt x="16240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" name="Google Shape;278;p9"/>
            <p:cNvSpPr/>
            <p:nvPr/>
          </p:nvSpPr>
          <p:spPr>
            <a:xfrm>
              <a:off x="245719" y="362554"/>
              <a:ext cx="58053" cy="9197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643" y="0"/>
                  </a:moveTo>
                  <a:lnTo>
                    <a:pt x="5961" y="9622"/>
                  </a:lnTo>
                  <a:lnTo>
                    <a:pt x="0" y="19339"/>
                  </a:lnTo>
                  <a:lnTo>
                    <a:pt x="1281" y="20956"/>
                  </a:lnTo>
                  <a:lnTo>
                    <a:pt x="4121" y="21552"/>
                  </a:lnTo>
                  <a:lnTo>
                    <a:pt x="4603" y="21600"/>
                  </a:lnTo>
                  <a:lnTo>
                    <a:pt x="6970" y="21600"/>
                  </a:lnTo>
                  <a:lnTo>
                    <a:pt x="8728" y="20845"/>
                  </a:lnTo>
                  <a:lnTo>
                    <a:pt x="9361" y="19649"/>
                  </a:lnTo>
                  <a:lnTo>
                    <a:pt x="11591" y="15796"/>
                  </a:lnTo>
                  <a:lnTo>
                    <a:pt x="14163" y="12016"/>
                  </a:lnTo>
                  <a:lnTo>
                    <a:pt x="17071" y="8322"/>
                  </a:lnTo>
                  <a:lnTo>
                    <a:pt x="20305" y="4728"/>
                  </a:lnTo>
                  <a:lnTo>
                    <a:pt x="21600" y="3379"/>
                  </a:lnTo>
                  <a:lnTo>
                    <a:pt x="20915" y="1629"/>
                  </a:lnTo>
                  <a:lnTo>
                    <a:pt x="16643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" name="Google Shape;279;p9"/>
            <p:cNvSpPr/>
            <p:nvPr/>
          </p:nvSpPr>
          <p:spPr>
            <a:xfrm>
              <a:off x="723696" y="305150"/>
              <a:ext cx="72857" cy="7437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677" y="0"/>
                  </a:moveTo>
                  <a:lnTo>
                    <a:pt x="2421" y="292"/>
                  </a:lnTo>
                  <a:lnTo>
                    <a:pt x="0" y="3386"/>
                  </a:lnTo>
                  <a:lnTo>
                    <a:pt x="298" y="5595"/>
                  </a:lnTo>
                  <a:lnTo>
                    <a:pt x="1875" y="6783"/>
                  </a:lnTo>
                  <a:lnTo>
                    <a:pt x="5853" y="9889"/>
                  </a:lnTo>
                  <a:lnTo>
                    <a:pt x="9803" y="13224"/>
                  </a:lnTo>
                  <a:lnTo>
                    <a:pt x="13712" y="16775"/>
                  </a:lnTo>
                  <a:lnTo>
                    <a:pt x="17565" y="20530"/>
                  </a:lnTo>
                  <a:lnTo>
                    <a:pt x="18265" y="21238"/>
                  </a:lnTo>
                  <a:lnTo>
                    <a:pt x="19207" y="21600"/>
                  </a:lnTo>
                  <a:lnTo>
                    <a:pt x="21048" y="21600"/>
                  </a:lnTo>
                  <a:lnTo>
                    <a:pt x="21600" y="21398"/>
                  </a:lnTo>
                  <a:lnTo>
                    <a:pt x="21600" y="14519"/>
                  </a:lnTo>
                  <a:lnTo>
                    <a:pt x="18685" y="11678"/>
                  </a:lnTo>
                  <a:lnTo>
                    <a:pt x="14585" y="7953"/>
                  </a:lnTo>
                  <a:lnTo>
                    <a:pt x="10438" y="4450"/>
                  </a:lnTo>
                  <a:lnTo>
                    <a:pt x="6258" y="1180"/>
                  </a:lnTo>
                  <a:lnTo>
                    <a:pt x="4677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" name="Google Shape;280;p9"/>
            <p:cNvSpPr/>
            <p:nvPr/>
          </p:nvSpPr>
          <p:spPr>
            <a:xfrm>
              <a:off x="594398" y="241320"/>
              <a:ext cx="114186" cy="9249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55" y="0"/>
                  </a:moveTo>
                  <a:lnTo>
                    <a:pt x="603" y="925"/>
                  </a:lnTo>
                  <a:lnTo>
                    <a:pt x="0" y="3968"/>
                  </a:lnTo>
                  <a:lnTo>
                    <a:pt x="752" y="5505"/>
                  </a:lnTo>
                  <a:lnTo>
                    <a:pt x="1984" y="5878"/>
                  </a:lnTo>
                  <a:lnTo>
                    <a:pt x="5121" y="6951"/>
                  </a:lnTo>
                  <a:lnTo>
                    <a:pt x="8241" y="8262"/>
                  </a:lnTo>
                  <a:lnTo>
                    <a:pt x="11333" y="9805"/>
                  </a:lnTo>
                  <a:lnTo>
                    <a:pt x="14388" y="11576"/>
                  </a:lnTo>
                  <a:lnTo>
                    <a:pt x="14554" y="11668"/>
                  </a:lnTo>
                  <a:lnTo>
                    <a:pt x="17117" y="20781"/>
                  </a:lnTo>
                  <a:lnTo>
                    <a:pt x="18040" y="21600"/>
                  </a:lnTo>
                  <a:lnTo>
                    <a:pt x="19248" y="21600"/>
                  </a:lnTo>
                  <a:lnTo>
                    <a:pt x="19457" y="21568"/>
                  </a:lnTo>
                  <a:lnTo>
                    <a:pt x="20886" y="21072"/>
                  </a:lnTo>
                  <a:lnTo>
                    <a:pt x="21600" y="19506"/>
                  </a:lnTo>
                  <a:lnTo>
                    <a:pt x="21256" y="17997"/>
                  </a:lnTo>
                  <a:lnTo>
                    <a:pt x="20184" y="13768"/>
                  </a:lnTo>
                  <a:lnTo>
                    <a:pt x="18917" y="9639"/>
                  </a:lnTo>
                  <a:lnTo>
                    <a:pt x="17459" y="5622"/>
                  </a:lnTo>
                  <a:lnTo>
                    <a:pt x="16680" y="3778"/>
                  </a:lnTo>
                  <a:lnTo>
                    <a:pt x="11577" y="3778"/>
                  </a:lnTo>
                  <a:lnTo>
                    <a:pt x="9469" y="2775"/>
                  </a:lnTo>
                  <a:lnTo>
                    <a:pt x="7348" y="1872"/>
                  </a:lnTo>
                  <a:lnTo>
                    <a:pt x="5218" y="1070"/>
                  </a:lnTo>
                  <a:lnTo>
                    <a:pt x="3060" y="365"/>
                  </a:lnTo>
                  <a:lnTo>
                    <a:pt x="1855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" name="Google Shape;281;p9"/>
            <p:cNvSpPr/>
            <p:nvPr/>
          </p:nvSpPr>
          <p:spPr>
            <a:xfrm>
              <a:off x="654367" y="240787"/>
              <a:ext cx="28207" cy="1671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910" y="0"/>
                  </a:moveTo>
                  <a:lnTo>
                    <a:pt x="1731" y="7780"/>
                  </a:lnTo>
                  <a:lnTo>
                    <a:pt x="0" y="14936"/>
                  </a:lnTo>
                  <a:lnTo>
                    <a:pt x="943" y="21600"/>
                  </a:lnTo>
                  <a:lnTo>
                    <a:pt x="21600" y="21600"/>
                  </a:lnTo>
                  <a:lnTo>
                    <a:pt x="18100" y="10275"/>
                  </a:lnTo>
                  <a:lnTo>
                    <a:pt x="15590" y="2708"/>
                  </a:lnTo>
                  <a:lnTo>
                    <a:pt x="9910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" name="Google Shape;282;p9"/>
            <p:cNvSpPr/>
            <p:nvPr/>
          </p:nvSpPr>
          <p:spPr>
            <a:xfrm>
              <a:off x="320992" y="265006"/>
              <a:ext cx="87720" cy="659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94" y="0"/>
                  </a:moveTo>
                  <a:lnTo>
                    <a:pt x="7706" y="7703"/>
                  </a:lnTo>
                  <a:lnTo>
                    <a:pt x="0" y="16404"/>
                  </a:lnTo>
                  <a:lnTo>
                    <a:pt x="16" y="18923"/>
                  </a:lnTo>
                  <a:lnTo>
                    <a:pt x="1776" y="21217"/>
                  </a:lnTo>
                  <a:lnTo>
                    <a:pt x="2533" y="21600"/>
                  </a:lnTo>
                  <a:lnTo>
                    <a:pt x="4065" y="21600"/>
                  </a:lnTo>
                  <a:lnTo>
                    <a:pt x="4838" y="21201"/>
                  </a:lnTo>
                  <a:lnTo>
                    <a:pt x="6311" y="19210"/>
                  </a:lnTo>
                  <a:lnTo>
                    <a:pt x="7215" y="18042"/>
                  </a:lnTo>
                  <a:lnTo>
                    <a:pt x="19473" y="8127"/>
                  </a:lnTo>
                  <a:lnTo>
                    <a:pt x="20962" y="7187"/>
                  </a:lnTo>
                  <a:lnTo>
                    <a:pt x="21600" y="4814"/>
                  </a:lnTo>
                  <a:lnTo>
                    <a:pt x="20180" y="848"/>
                  </a:lnTo>
                  <a:lnTo>
                    <a:pt x="18394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" name="Google Shape;283;p9"/>
            <p:cNvSpPr/>
            <p:nvPr/>
          </p:nvSpPr>
          <p:spPr>
            <a:xfrm>
              <a:off x="450100" y="233853"/>
              <a:ext cx="97702" cy="3291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393" y="0"/>
                  </a:moveTo>
                  <a:lnTo>
                    <a:pt x="18910" y="0"/>
                  </a:lnTo>
                  <a:lnTo>
                    <a:pt x="14778" y="380"/>
                  </a:lnTo>
                  <a:lnTo>
                    <a:pt x="2333" y="5875"/>
                  </a:lnTo>
                  <a:lnTo>
                    <a:pt x="0" y="11192"/>
                  </a:lnTo>
                  <a:lnTo>
                    <a:pt x="635" y="19133"/>
                  </a:lnTo>
                  <a:lnTo>
                    <a:pt x="1738" y="21600"/>
                  </a:lnTo>
                  <a:lnTo>
                    <a:pt x="3156" y="21600"/>
                  </a:lnTo>
                  <a:lnTo>
                    <a:pt x="3367" y="21525"/>
                  </a:lnTo>
                  <a:lnTo>
                    <a:pt x="3574" y="21383"/>
                  </a:lnTo>
                  <a:lnTo>
                    <a:pt x="7411" y="19019"/>
                  </a:lnTo>
                  <a:lnTo>
                    <a:pt x="11256" y="17318"/>
                  </a:lnTo>
                  <a:lnTo>
                    <a:pt x="15095" y="16287"/>
                  </a:lnTo>
                  <a:lnTo>
                    <a:pt x="18916" y="15933"/>
                  </a:lnTo>
                  <a:lnTo>
                    <a:pt x="20398" y="15925"/>
                  </a:lnTo>
                  <a:lnTo>
                    <a:pt x="21600" y="12358"/>
                  </a:lnTo>
                  <a:lnTo>
                    <a:pt x="21594" y="3558"/>
                  </a:lnTo>
                  <a:lnTo>
                    <a:pt x="20393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" name="Google Shape;284;p9"/>
            <p:cNvSpPr/>
            <p:nvPr/>
          </p:nvSpPr>
          <p:spPr>
            <a:xfrm>
              <a:off x="557009" y="133650"/>
              <a:ext cx="81306" cy="7443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140" y="0"/>
                  </a:moveTo>
                  <a:lnTo>
                    <a:pt x="2126" y="328"/>
                  </a:lnTo>
                  <a:lnTo>
                    <a:pt x="1059" y="1887"/>
                  </a:lnTo>
                  <a:lnTo>
                    <a:pt x="0" y="3449"/>
                  </a:lnTo>
                  <a:lnTo>
                    <a:pt x="294" y="5657"/>
                  </a:lnTo>
                  <a:lnTo>
                    <a:pt x="1724" y="6818"/>
                  </a:lnTo>
                  <a:lnTo>
                    <a:pt x="5520" y="10043"/>
                  </a:lnTo>
                  <a:lnTo>
                    <a:pt x="9110" y="13399"/>
                  </a:lnTo>
                  <a:lnTo>
                    <a:pt x="12483" y="16872"/>
                  </a:lnTo>
                  <a:lnTo>
                    <a:pt x="15628" y="20450"/>
                  </a:lnTo>
                  <a:lnTo>
                    <a:pt x="16266" y="21213"/>
                  </a:lnTo>
                  <a:lnTo>
                    <a:pt x="17136" y="21600"/>
                  </a:lnTo>
                  <a:lnTo>
                    <a:pt x="18790" y="21600"/>
                  </a:lnTo>
                  <a:lnTo>
                    <a:pt x="19569" y="21294"/>
                  </a:lnTo>
                  <a:lnTo>
                    <a:pt x="21502" y="19367"/>
                  </a:lnTo>
                  <a:lnTo>
                    <a:pt x="21600" y="17137"/>
                  </a:lnTo>
                  <a:lnTo>
                    <a:pt x="20399" y="15700"/>
                  </a:lnTo>
                  <a:lnTo>
                    <a:pt x="17037" y="11878"/>
                  </a:lnTo>
                  <a:lnTo>
                    <a:pt x="13437" y="8171"/>
                  </a:lnTo>
                  <a:lnTo>
                    <a:pt x="9612" y="4593"/>
                  </a:lnTo>
                  <a:lnTo>
                    <a:pt x="5574" y="1157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" name="Google Shape;285;p9"/>
            <p:cNvSpPr/>
            <p:nvPr/>
          </p:nvSpPr>
          <p:spPr>
            <a:xfrm>
              <a:off x="428980" y="64816"/>
              <a:ext cx="93956" cy="5605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730" y="0"/>
                  </a:moveTo>
                  <a:lnTo>
                    <a:pt x="1115" y="1199"/>
                  </a:lnTo>
                  <a:lnTo>
                    <a:pt x="0" y="6019"/>
                  </a:lnTo>
                  <a:lnTo>
                    <a:pt x="709" y="8730"/>
                  </a:lnTo>
                  <a:lnTo>
                    <a:pt x="2146" y="9665"/>
                  </a:lnTo>
                  <a:lnTo>
                    <a:pt x="6077" y="12328"/>
                  </a:lnTo>
                  <a:lnTo>
                    <a:pt x="9888" y="15120"/>
                  </a:lnTo>
                  <a:lnTo>
                    <a:pt x="13568" y="18031"/>
                  </a:lnTo>
                  <a:lnTo>
                    <a:pt x="17101" y="21052"/>
                  </a:lnTo>
                  <a:lnTo>
                    <a:pt x="17518" y="21424"/>
                  </a:lnTo>
                  <a:lnTo>
                    <a:pt x="17965" y="21600"/>
                  </a:lnTo>
                  <a:lnTo>
                    <a:pt x="19407" y="21600"/>
                  </a:lnTo>
                  <a:lnTo>
                    <a:pt x="20376" y="20695"/>
                  </a:lnTo>
                  <a:lnTo>
                    <a:pt x="21600" y="16829"/>
                  </a:lnTo>
                  <a:lnTo>
                    <a:pt x="21080" y="13996"/>
                  </a:lnTo>
                  <a:lnTo>
                    <a:pt x="12212" y="6609"/>
                  </a:lnTo>
                  <a:lnTo>
                    <a:pt x="4169" y="944"/>
                  </a:lnTo>
                  <a:lnTo>
                    <a:pt x="2730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" name="Google Shape;286;p9"/>
            <p:cNvSpPr/>
            <p:nvPr/>
          </p:nvSpPr>
          <p:spPr>
            <a:xfrm>
              <a:off x="289509" y="24925"/>
              <a:ext cx="97562" cy="4268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24" y="0"/>
                  </a:moveTo>
                  <a:lnTo>
                    <a:pt x="599" y="2108"/>
                  </a:lnTo>
                  <a:lnTo>
                    <a:pt x="0" y="8759"/>
                  </a:lnTo>
                  <a:lnTo>
                    <a:pt x="933" y="12011"/>
                  </a:lnTo>
                  <a:lnTo>
                    <a:pt x="6371" y="14668"/>
                  </a:lnTo>
                  <a:lnTo>
                    <a:pt x="10288" y="16772"/>
                  </a:lnTo>
                  <a:lnTo>
                    <a:pt x="14125" y="19004"/>
                  </a:lnTo>
                  <a:lnTo>
                    <a:pt x="17869" y="21356"/>
                  </a:lnTo>
                  <a:lnTo>
                    <a:pt x="18116" y="21523"/>
                  </a:lnTo>
                  <a:lnTo>
                    <a:pt x="18361" y="21600"/>
                  </a:lnTo>
                  <a:lnTo>
                    <a:pt x="19778" y="21600"/>
                  </a:lnTo>
                  <a:lnTo>
                    <a:pt x="20855" y="19839"/>
                  </a:lnTo>
                  <a:lnTo>
                    <a:pt x="21600" y="13875"/>
                  </a:lnTo>
                  <a:lnTo>
                    <a:pt x="20773" y="10475"/>
                  </a:lnTo>
                  <a:lnTo>
                    <a:pt x="11573" y="4840"/>
                  </a:lnTo>
                  <a:lnTo>
                    <a:pt x="3475" y="662"/>
                  </a:lnTo>
                  <a:lnTo>
                    <a:pt x="2024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" name="Google Shape;287;p9"/>
            <p:cNvSpPr/>
            <p:nvPr/>
          </p:nvSpPr>
          <p:spPr>
            <a:xfrm>
              <a:off x="145669" y="4592"/>
              <a:ext cx="98184" cy="3318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84" y="0"/>
                  </a:moveTo>
                  <a:lnTo>
                    <a:pt x="257" y="3266"/>
                  </a:lnTo>
                  <a:lnTo>
                    <a:pt x="0" y="11962"/>
                  </a:lnTo>
                  <a:lnTo>
                    <a:pt x="1087" y="15797"/>
                  </a:lnTo>
                  <a:lnTo>
                    <a:pt x="6558" y="17283"/>
                  </a:lnTo>
                  <a:lnTo>
                    <a:pt x="10536" y="18549"/>
                  </a:lnTo>
                  <a:lnTo>
                    <a:pt x="14477" y="19962"/>
                  </a:lnTo>
                  <a:lnTo>
                    <a:pt x="18496" y="21575"/>
                  </a:lnTo>
                  <a:lnTo>
                    <a:pt x="18622" y="21600"/>
                  </a:lnTo>
                  <a:lnTo>
                    <a:pt x="20058" y="21600"/>
                  </a:lnTo>
                  <a:lnTo>
                    <a:pt x="21200" y="18756"/>
                  </a:lnTo>
                  <a:lnTo>
                    <a:pt x="21600" y="10490"/>
                  </a:lnTo>
                  <a:lnTo>
                    <a:pt x="20583" y="6489"/>
                  </a:lnTo>
                  <a:lnTo>
                    <a:pt x="15162" y="4288"/>
                  </a:lnTo>
                  <a:lnTo>
                    <a:pt x="11148" y="2846"/>
                  </a:lnTo>
                  <a:lnTo>
                    <a:pt x="7096" y="1556"/>
                  </a:lnTo>
                  <a:lnTo>
                    <a:pt x="1584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" name="Google Shape;288;p9"/>
            <p:cNvSpPr/>
            <p:nvPr/>
          </p:nvSpPr>
          <p:spPr>
            <a:xfrm>
              <a:off x="32578" y="18315"/>
              <a:ext cx="60139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8131" y="1328"/>
                  </a:lnTo>
                  <a:lnTo>
                    <a:pt x="18984" y="21600"/>
                  </a:lnTo>
                  <a:lnTo>
                    <a:pt x="21319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" name="Google Shape;289;p9"/>
            <p:cNvSpPr/>
            <p:nvPr/>
          </p:nvSpPr>
          <p:spPr>
            <a:xfrm>
              <a:off x="0" y="0"/>
              <a:ext cx="97778" cy="2487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023" y="0"/>
                  </a:moveTo>
                  <a:lnTo>
                    <a:pt x="3763" y="229"/>
                  </a:lnTo>
                  <a:lnTo>
                    <a:pt x="1147" y="635"/>
                  </a:lnTo>
                  <a:lnTo>
                    <a:pt x="0" y="5565"/>
                  </a:lnTo>
                  <a:lnTo>
                    <a:pt x="129" y="17189"/>
                  </a:lnTo>
                  <a:lnTo>
                    <a:pt x="1389" y="21600"/>
                  </a:lnTo>
                  <a:lnTo>
                    <a:pt x="4007" y="21305"/>
                  </a:lnTo>
                  <a:lnTo>
                    <a:pt x="7197" y="21094"/>
                  </a:lnTo>
                  <a:lnTo>
                    <a:pt x="20482" y="21094"/>
                  </a:lnTo>
                  <a:lnTo>
                    <a:pt x="21499" y="17266"/>
                  </a:lnTo>
                  <a:lnTo>
                    <a:pt x="21600" y="5752"/>
                  </a:lnTo>
                  <a:lnTo>
                    <a:pt x="20444" y="867"/>
                  </a:lnTo>
                  <a:lnTo>
                    <a:pt x="18963" y="668"/>
                  </a:lnTo>
                  <a:lnTo>
                    <a:pt x="12168" y="32"/>
                  </a:lnTo>
                  <a:lnTo>
                    <a:pt x="7023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90" name="Google Shape;290;p9"/>
          <p:cNvGrpSpPr/>
          <p:nvPr/>
        </p:nvGrpSpPr>
        <p:grpSpPr>
          <a:xfrm>
            <a:off x="143669" y="2861830"/>
            <a:ext cx="612437" cy="198698"/>
            <a:chOff x="0" y="0"/>
            <a:chExt cx="612435" cy="198697"/>
          </a:xfrm>
        </p:grpSpPr>
        <p:sp>
          <p:nvSpPr>
            <p:cNvPr id="291" name="Google Shape;291;p9"/>
            <p:cNvSpPr/>
            <p:nvPr/>
          </p:nvSpPr>
          <p:spPr>
            <a:xfrm>
              <a:off x="276638" y="36111"/>
              <a:ext cx="335797" cy="16258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337" y="0"/>
                  </a:moveTo>
                  <a:lnTo>
                    <a:pt x="0" y="0"/>
                  </a:lnTo>
                  <a:lnTo>
                    <a:pt x="3277" y="232"/>
                  </a:lnTo>
                  <a:lnTo>
                    <a:pt x="6468" y="1435"/>
                  </a:lnTo>
                  <a:lnTo>
                    <a:pt x="9525" y="3567"/>
                  </a:lnTo>
                  <a:lnTo>
                    <a:pt x="12402" y="6587"/>
                  </a:lnTo>
                  <a:lnTo>
                    <a:pt x="15051" y="10454"/>
                  </a:lnTo>
                  <a:lnTo>
                    <a:pt x="17423" y="15127"/>
                  </a:lnTo>
                  <a:lnTo>
                    <a:pt x="19473" y="20565"/>
                  </a:lnTo>
                  <a:lnTo>
                    <a:pt x="19803" y="21243"/>
                  </a:lnTo>
                  <a:lnTo>
                    <a:pt x="20218" y="21595"/>
                  </a:lnTo>
                  <a:lnTo>
                    <a:pt x="20668" y="21600"/>
                  </a:lnTo>
                  <a:lnTo>
                    <a:pt x="21098" y="21237"/>
                  </a:lnTo>
                  <a:lnTo>
                    <a:pt x="21427" y="20557"/>
                  </a:lnTo>
                  <a:lnTo>
                    <a:pt x="21597" y="19699"/>
                  </a:lnTo>
                  <a:lnTo>
                    <a:pt x="21600" y="18771"/>
                  </a:lnTo>
                  <a:lnTo>
                    <a:pt x="21424" y="17881"/>
                  </a:lnTo>
                  <a:lnTo>
                    <a:pt x="19430" y="12500"/>
                  </a:lnTo>
                  <a:lnTo>
                    <a:pt x="17149" y="7783"/>
                  </a:lnTo>
                  <a:lnTo>
                    <a:pt x="14618" y="3761"/>
                  </a:lnTo>
                  <a:lnTo>
                    <a:pt x="11874" y="467"/>
                  </a:lnTo>
                  <a:lnTo>
                    <a:pt x="11337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" name="Google Shape;292;p9"/>
            <p:cNvSpPr/>
            <p:nvPr/>
          </p:nvSpPr>
          <p:spPr>
            <a:xfrm>
              <a:off x="0" y="0"/>
              <a:ext cx="452879" cy="19232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827" y="0"/>
                  </a:moveTo>
                  <a:lnTo>
                    <a:pt x="10412" y="695"/>
                  </a:lnTo>
                  <a:lnTo>
                    <a:pt x="8172" y="2044"/>
                  </a:lnTo>
                  <a:lnTo>
                    <a:pt x="6054" y="4013"/>
                  </a:lnTo>
                  <a:lnTo>
                    <a:pt x="4077" y="6556"/>
                  </a:lnTo>
                  <a:lnTo>
                    <a:pt x="2258" y="9630"/>
                  </a:lnTo>
                  <a:lnTo>
                    <a:pt x="617" y="13190"/>
                  </a:lnTo>
                  <a:lnTo>
                    <a:pt x="0" y="14897"/>
                  </a:lnTo>
                  <a:lnTo>
                    <a:pt x="0" y="21600"/>
                  </a:lnTo>
                  <a:lnTo>
                    <a:pt x="1120" y="17990"/>
                  </a:lnTo>
                  <a:lnTo>
                    <a:pt x="2674" y="14183"/>
                  </a:lnTo>
                  <a:lnTo>
                    <a:pt x="4436" y="10896"/>
                  </a:lnTo>
                  <a:lnTo>
                    <a:pt x="6381" y="8186"/>
                  </a:lnTo>
                  <a:lnTo>
                    <a:pt x="8489" y="6107"/>
                  </a:lnTo>
                  <a:lnTo>
                    <a:pt x="10736" y="4714"/>
                  </a:lnTo>
                  <a:lnTo>
                    <a:pt x="13194" y="4056"/>
                  </a:lnTo>
                  <a:lnTo>
                    <a:pt x="21600" y="4056"/>
                  </a:lnTo>
                  <a:lnTo>
                    <a:pt x="19834" y="2307"/>
                  </a:lnTo>
                  <a:lnTo>
                    <a:pt x="17565" y="833"/>
                  </a:lnTo>
                  <a:lnTo>
                    <a:pt x="15221" y="55"/>
                  </a:lnTo>
                  <a:lnTo>
                    <a:pt x="12827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93" name="Google Shape;293;p9"/>
          <p:cNvGrpSpPr/>
          <p:nvPr/>
        </p:nvGrpSpPr>
        <p:grpSpPr>
          <a:xfrm>
            <a:off x="211211" y="3035106"/>
            <a:ext cx="398903" cy="170811"/>
            <a:chOff x="0" y="0"/>
            <a:chExt cx="398901" cy="170809"/>
          </a:xfrm>
        </p:grpSpPr>
        <p:sp>
          <p:nvSpPr>
            <p:cNvPr id="294" name="Google Shape;294;p9"/>
            <p:cNvSpPr/>
            <p:nvPr/>
          </p:nvSpPr>
          <p:spPr>
            <a:xfrm>
              <a:off x="0" y="0"/>
              <a:ext cx="359012" cy="17080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296" y="0"/>
                  </a:moveTo>
                  <a:lnTo>
                    <a:pt x="10583" y="712"/>
                  </a:lnTo>
                  <a:lnTo>
                    <a:pt x="7979" y="2464"/>
                  </a:lnTo>
                  <a:lnTo>
                    <a:pt x="5584" y="5174"/>
                  </a:lnTo>
                  <a:lnTo>
                    <a:pt x="3443" y="8763"/>
                  </a:lnTo>
                  <a:lnTo>
                    <a:pt x="1604" y="13152"/>
                  </a:lnTo>
                  <a:lnTo>
                    <a:pt x="114" y="18263"/>
                  </a:lnTo>
                  <a:lnTo>
                    <a:pt x="0" y="19145"/>
                  </a:lnTo>
                  <a:lnTo>
                    <a:pt x="54" y="20021"/>
                  </a:lnTo>
                  <a:lnTo>
                    <a:pt x="260" y="20791"/>
                  </a:lnTo>
                  <a:lnTo>
                    <a:pt x="602" y="21354"/>
                  </a:lnTo>
                  <a:lnTo>
                    <a:pt x="760" y="21521"/>
                  </a:lnTo>
                  <a:lnTo>
                    <a:pt x="927" y="21600"/>
                  </a:lnTo>
                  <a:lnTo>
                    <a:pt x="1494" y="21600"/>
                  </a:lnTo>
                  <a:lnTo>
                    <a:pt x="1881" y="21134"/>
                  </a:lnTo>
                  <a:lnTo>
                    <a:pt x="2073" y="20330"/>
                  </a:lnTo>
                  <a:lnTo>
                    <a:pt x="3725" y="14914"/>
                  </a:lnTo>
                  <a:lnTo>
                    <a:pt x="5826" y="10500"/>
                  </a:lnTo>
                  <a:lnTo>
                    <a:pt x="8295" y="7222"/>
                  </a:lnTo>
                  <a:lnTo>
                    <a:pt x="11055" y="5211"/>
                  </a:lnTo>
                  <a:lnTo>
                    <a:pt x="13962" y="4595"/>
                  </a:lnTo>
                  <a:lnTo>
                    <a:pt x="21600" y="4595"/>
                  </a:lnTo>
                  <a:lnTo>
                    <a:pt x="21219" y="4062"/>
                  </a:lnTo>
                  <a:lnTo>
                    <a:pt x="18672" y="1705"/>
                  </a:lnTo>
                  <a:lnTo>
                    <a:pt x="16012" y="341"/>
                  </a:lnTo>
                  <a:lnTo>
                    <a:pt x="13296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" name="Google Shape;295;p9"/>
            <p:cNvSpPr/>
            <p:nvPr/>
          </p:nvSpPr>
          <p:spPr>
            <a:xfrm>
              <a:off x="232067" y="36338"/>
              <a:ext cx="166834" cy="544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436" y="0"/>
                  </a:moveTo>
                  <a:lnTo>
                    <a:pt x="0" y="0"/>
                  </a:lnTo>
                  <a:lnTo>
                    <a:pt x="6233" y="2487"/>
                  </a:lnTo>
                  <a:lnTo>
                    <a:pt x="12233" y="9232"/>
                  </a:lnTo>
                  <a:lnTo>
                    <a:pt x="17789" y="20075"/>
                  </a:lnTo>
                  <a:lnTo>
                    <a:pt x="18623" y="21382"/>
                  </a:lnTo>
                  <a:lnTo>
                    <a:pt x="19525" y="21600"/>
                  </a:lnTo>
                  <a:lnTo>
                    <a:pt x="20387" y="20765"/>
                  </a:lnTo>
                  <a:lnTo>
                    <a:pt x="21103" y="18915"/>
                  </a:lnTo>
                  <a:lnTo>
                    <a:pt x="21529" y="16356"/>
                  </a:lnTo>
                  <a:lnTo>
                    <a:pt x="21600" y="13591"/>
                  </a:lnTo>
                  <a:lnTo>
                    <a:pt x="21328" y="10947"/>
                  </a:lnTo>
                  <a:lnTo>
                    <a:pt x="20725" y="8750"/>
                  </a:lnTo>
                  <a:lnTo>
                    <a:pt x="16436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96" name="Google Shape;296;p9"/>
          <p:cNvSpPr/>
          <p:nvPr/>
        </p:nvSpPr>
        <p:spPr>
          <a:xfrm>
            <a:off x="143669" y="3501873"/>
            <a:ext cx="188693" cy="32500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5487" y="0"/>
                </a:moveTo>
                <a:lnTo>
                  <a:pt x="14761" y="131"/>
                </a:lnTo>
                <a:lnTo>
                  <a:pt x="14295" y="197"/>
                </a:lnTo>
                <a:lnTo>
                  <a:pt x="7723" y="1686"/>
                </a:lnTo>
                <a:lnTo>
                  <a:pt x="4671" y="2390"/>
                </a:lnTo>
                <a:lnTo>
                  <a:pt x="1632" y="3115"/>
                </a:lnTo>
                <a:lnTo>
                  <a:pt x="682" y="3289"/>
                </a:lnTo>
                <a:lnTo>
                  <a:pt x="0" y="3308"/>
                </a:lnTo>
                <a:lnTo>
                  <a:pt x="0" y="21600"/>
                </a:lnTo>
                <a:lnTo>
                  <a:pt x="335" y="21296"/>
                </a:lnTo>
                <a:lnTo>
                  <a:pt x="2122" y="19663"/>
                </a:lnTo>
                <a:lnTo>
                  <a:pt x="3887" y="18022"/>
                </a:lnTo>
                <a:lnTo>
                  <a:pt x="4486" y="17458"/>
                </a:lnTo>
                <a:lnTo>
                  <a:pt x="5149" y="17268"/>
                </a:lnTo>
                <a:lnTo>
                  <a:pt x="21600" y="16918"/>
                </a:lnTo>
                <a:lnTo>
                  <a:pt x="19687" y="15533"/>
                </a:lnTo>
                <a:lnTo>
                  <a:pt x="17857" y="14190"/>
                </a:lnTo>
                <a:lnTo>
                  <a:pt x="16027" y="12906"/>
                </a:lnTo>
                <a:lnTo>
                  <a:pt x="14114" y="11699"/>
                </a:lnTo>
                <a:lnTo>
                  <a:pt x="12470" y="10519"/>
                </a:lnTo>
                <a:lnTo>
                  <a:pt x="11589" y="9301"/>
                </a:lnTo>
                <a:lnTo>
                  <a:pt x="11495" y="7981"/>
                </a:lnTo>
                <a:lnTo>
                  <a:pt x="12217" y="6493"/>
                </a:lnTo>
                <a:lnTo>
                  <a:pt x="13183" y="4943"/>
                </a:lnTo>
                <a:lnTo>
                  <a:pt x="13980" y="3337"/>
                </a:lnTo>
                <a:lnTo>
                  <a:pt x="14713" y="1685"/>
                </a:lnTo>
                <a:lnTo>
                  <a:pt x="15487" y="0"/>
                </a:lnTo>
                <a:close/>
              </a:path>
            </a:pathLst>
          </a:custGeom>
          <a:solidFill>
            <a:srgbClr val="0094B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97" name="Google Shape;297;p9"/>
          <p:cNvGrpSpPr/>
          <p:nvPr/>
        </p:nvGrpSpPr>
        <p:grpSpPr>
          <a:xfrm>
            <a:off x="2788093" y="4659223"/>
            <a:ext cx="702541" cy="347881"/>
            <a:chOff x="0" y="0"/>
            <a:chExt cx="702540" cy="347879"/>
          </a:xfrm>
        </p:grpSpPr>
        <p:sp>
          <p:nvSpPr>
            <p:cNvPr id="298" name="Google Shape;298;p9"/>
            <p:cNvSpPr/>
            <p:nvPr/>
          </p:nvSpPr>
          <p:spPr>
            <a:xfrm>
              <a:off x="0" y="0"/>
              <a:ext cx="543016" cy="34787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282" y="0"/>
                  </a:moveTo>
                  <a:lnTo>
                    <a:pt x="12268" y="385"/>
                  </a:lnTo>
                  <a:lnTo>
                    <a:pt x="10399" y="1131"/>
                  </a:lnTo>
                  <a:lnTo>
                    <a:pt x="8633" y="2219"/>
                  </a:lnTo>
                  <a:lnTo>
                    <a:pt x="6984" y="3626"/>
                  </a:lnTo>
                  <a:lnTo>
                    <a:pt x="5468" y="5325"/>
                  </a:lnTo>
                  <a:lnTo>
                    <a:pt x="4099" y="7293"/>
                  </a:lnTo>
                  <a:lnTo>
                    <a:pt x="2893" y="9505"/>
                  </a:lnTo>
                  <a:lnTo>
                    <a:pt x="1865" y="11937"/>
                  </a:lnTo>
                  <a:lnTo>
                    <a:pt x="1030" y="14563"/>
                  </a:lnTo>
                  <a:lnTo>
                    <a:pt x="403" y="17360"/>
                  </a:lnTo>
                  <a:lnTo>
                    <a:pt x="0" y="20303"/>
                  </a:lnTo>
                  <a:lnTo>
                    <a:pt x="15" y="20751"/>
                  </a:lnTo>
                  <a:lnTo>
                    <a:pt x="682" y="21600"/>
                  </a:lnTo>
                  <a:lnTo>
                    <a:pt x="1070" y="21600"/>
                  </a:lnTo>
                  <a:lnTo>
                    <a:pt x="1380" y="21196"/>
                  </a:lnTo>
                  <a:lnTo>
                    <a:pt x="1433" y="20636"/>
                  </a:lnTo>
                  <a:lnTo>
                    <a:pt x="1851" y="17684"/>
                  </a:lnTo>
                  <a:lnTo>
                    <a:pt x="2517" y="14898"/>
                  </a:lnTo>
                  <a:lnTo>
                    <a:pt x="3412" y="12309"/>
                  </a:lnTo>
                  <a:lnTo>
                    <a:pt x="4517" y="9947"/>
                  </a:lnTo>
                  <a:lnTo>
                    <a:pt x="5814" y="7842"/>
                  </a:lnTo>
                  <a:lnTo>
                    <a:pt x="7283" y="6025"/>
                  </a:lnTo>
                  <a:lnTo>
                    <a:pt x="8906" y="4527"/>
                  </a:lnTo>
                  <a:lnTo>
                    <a:pt x="10664" y="3378"/>
                  </a:lnTo>
                  <a:lnTo>
                    <a:pt x="12538" y="2608"/>
                  </a:lnTo>
                  <a:lnTo>
                    <a:pt x="14588" y="2243"/>
                  </a:lnTo>
                  <a:lnTo>
                    <a:pt x="21600" y="2243"/>
                  </a:lnTo>
                  <a:lnTo>
                    <a:pt x="20126" y="1275"/>
                  </a:lnTo>
                  <a:lnTo>
                    <a:pt x="18234" y="460"/>
                  </a:lnTo>
                  <a:lnTo>
                    <a:pt x="16279" y="30"/>
                  </a:lnTo>
                  <a:lnTo>
                    <a:pt x="14282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9" name="Google Shape;299;p9"/>
            <p:cNvSpPr/>
            <p:nvPr/>
          </p:nvSpPr>
          <p:spPr>
            <a:xfrm>
              <a:off x="366729" y="36122"/>
              <a:ext cx="335811" cy="16259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339" y="0"/>
                  </a:moveTo>
                  <a:lnTo>
                    <a:pt x="0" y="0"/>
                  </a:lnTo>
                  <a:lnTo>
                    <a:pt x="3276" y="231"/>
                  </a:lnTo>
                  <a:lnTo>
                    <a:pt x="6467" y="1434"/>
                  </a:lnTo>
                  <a:lnTo>
                    <a:pt x="9525" y="3565"/>
                  </a:lnTo>
                  <a:lnTo>
                    <a:pt x="12402" y="6585"/>
                  </a:lnTo>
                  <a:lnTo>
                    <a:pt x="15050" y="10452"/>
                  </a:lnTo>
                  <a:lnTo>
                    <a:pt x="17424" y="15125"/>
                  </a:lnTo>
                  <a:lnTo>
                    <a:pt x="19474" y="20563"/>
                  </a:lnTo>
                  <a:lnTo>
                    <a:pt x="19803" y="21243"/>
                  </a:lnTo>
                  <a:lnTo>
                    <a:pt x="20218" y="21596"/>
                  </a:lnTo>
                  <a:lnTo>
                    <a:pt x="20668" y="21600"/>
                  </a:lnTo>
                  <a:lnTo>
                    <a:pt x="21098" y="21235"/>
                  </a:lnTo>
                  <a:lnTo>
                    <a:pt x="21426" y="20556"/>
                  </a:lnTo>
                  <a:lnTo>
                    <a:pt x="21597" y="19698"/>
                  </a:lnTo>
                  <a:lnTo>
                    <a:pt x="21600" y="18771"/>
                  </a:lnTo>
                  <a:lnTo>
                    <a:pt x="21424" y="17881"/>
                  </a:lnTo>
                  <a:lnTo>
                    <a:pt x="19429" y="12500"/>
                  </a:lnTo>
                  <a:lnTo>
                    <a:pt x="17149" y="7782"/>
                  </a:lnTo>
                  <a:lnTo>
                    <a:pt x="14618" y="3760"/>
                  </a:lnTo>
                  <a:lnTo>
                    <a:pt x="11875" y="465"/>
                  </a:lnTo>
                  <a:lnTo>
                    <a:pt x="11339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00" name="Google Shape;300;p9"/>
          <p:cNvGrpSpPr/>
          <p:nvPr/>
        </p:nvGrpSpPr>
        <p:grpSpPr>
          <a:xfrm>
            <a:off x="2945740" y="4832510"/>
            <a:ext cx="398908" cy="170797"/>
            <a:chOff x="0" y="0"/>
            <a:chExt cx="398907" cy="170796"/>
          </a:xfrm>
        </p:grpSpPr>
        <p:sp>
          <p:nvSpPr>
            <p:cNvPr id="301" name="Google Shape;301;p9"/>
            <p:cNvSpPr/>
            <p:nvPr/>
          </p:nvSpPr>
          <p:spPr>
            <a:xfrm>
              <a:off x="0" y="0"/>
              <a:ext cx="359018" cy="1707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296" y="0"/>
                  </a:moveTo>
                  <a:lnTo>
                    <a:pt x="10583" y="712"/>
                  </a:lnTo>
                  <a:lnTo>
                    <a:pt x="7979" y="2465"/>
                  </a:lnTo>
                  <a:lnTo>
                    <a:pt x="5584" y="5175"/>
                  </a:lnTo>
                  <a:lnTo>
                    <a:pt x="3443" y="8764"/>
                  </a:lnTo>
                  <a:lnTo>
                    <a:pt x="1604" y="13153"/>
                  </a:lnTo>
                  <a:lnTo>
                    <a:pt x="114" y="18263"/>
                  </a:lnTo>
                  <a:lnTo>
                    <a:pt x="0" y="19145"/>
                  </a:lnTo>
                  <a:lnTo>
                    <a:pt x="54" y="20021"/>
                  </a:lnTo>
                  <a:lnTo>
                    <a:pt x="260" y="20791"/>
                  </a:lnTo>
                  <a:lnTo>
                    <a:pt x="602" y="21356"/>
                  </a:lnTo>
                  <a:lnTo>
                    <a:pt x="760" y="21521"/>
                  </a:lnTo>
                  <a:lnTo>
                    <a:pt x="927" y="21600"/>
                  </a:lnTo>
                  <a:lnTo>
                    <a:pt x="1494" y="21600"/>
                  </a:lnTo>
                  <a:lnTo>
                    <a:pt x="1881" y="21136"/>
                  </a:lnTo>
                  <a:lnTo>
                    <a:pt x="2073" y="20330"/>
                  </a:lnTo>
                  <a:lnTo>
                    <a:pt x="3725" y="14915"/>
                  </a:lnTo>
                  <a:lnTo>
                    <a:pt x="5825" y="10502"/>
                  </a:lnTo>
                  <a:lnTo>
                    <a:pt x="8295" y="7223"/>
                  </a:lnTo>
                  <a:lnTo>
                    <a:pt x="11055" y="5211"/>
                  </a:lnTo>
                  <a:lnTo>
                    <a:pt x="13961" y="4596"/>
                  </a:lnTo>
                  <a:lnTo>
                    <a:pt x="21600" y="4596"/>
                  </a:lnTo>
                  <a:lnTo>
                    <a:pt x="21219" y="4063"/>
                  </a:lnTo>
                  <a:lnTo>
                    <a:pt x="18673" y="1706"/>
                  </a:lnTo>
                  <a:lnTo>
                    <a:pt x="16012" y="341"/>
                  </a:lnTo>
                  <a:lnTo>
                    <a:pt x="13296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" name="Google Shape;302;p9"/>
            <p:cNvSpPr/>
            <p:nvPr/>
          </p:nvSpPr>
          <p:spPr>
            <a:xfrm>
              <a:off x="232050" y="36344"/>
              <a:ext cx="166857" cy="5440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436" y="0"/>
                  </a:moveTo>
                  <a:lnTo>
                    <a:pt x="0" y="0"/>
                  </a:lnTo>
                  <a:lnTo>
                    <a:pt x="6232" y="2486"/>
                  </a:lnTo>
                  <a:lnTo>
                    <a:pt x="12233" y="9229"/>
                  </a:lnTo>
                  <a:lnTo>
                    <a:pt x="17790" y="20071"/>
                  </a:lnTo>
                  <a:lnTo>
                    <a:pt x="18625" y="21383"/>
                  </a:lnTo>
                  <a:lnTo>
                    <a:pt x="19526" y="21600"/>
                  </a:lnTo>
                  <a:lnTo>
                    <a:pt x="20387" y="20763"/>
                  </a:lnTo>
                  <a:lnTo>
                    <a:pt x="21103" y="18912"/>
                  </a:lnTo>
                  <a:lnTo>
                    <a:pt x="21529" y="16355"/>
                  </a:lnTo>
                  <a:lnTo>
                    <a:pt x="21600" y="13592"/>
                  </a:lnTo>
                  <a:lnTo>
                    <a:pt x="21328" y="10948"/>
                  </a:lnTo>
                  <a:lnTo>
                    <a:pt x="20725" y="8752"/>
                  </a:lnTo>
                  <a:lnTo>
                    <a:pt x="16436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03" name="Google Shape;303;p9"/>
          <p:cNvGrpSpPr/>
          <p:nvPr/>
        </p:nvGrpSpPr>
        <p:grpSpPr>
          <a:xfrm>
            <a:off x="1527404" y="4574256"/>
            <a:ext cx="702550" cy="347891"/>
            <a:chOff x="0" y="0"/>
            <a:chExt cx="702549" cy="347889"/>
          </a:xfrm>
        </p:grpSpPr>
        <p:sp>
          <p:nvSpPr>
            <p:cNvPr id="304" name="Google Shape;304;p9"/>
            <p:cNvSpPr/>
            <p:nvPr/>
          </p:nvSpPr>
          <p:spPr>
            <a:xfrm>
              <a:off x="0" y="0"/>
              <a:ext cx="543045" cy="34788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282" y="0"/>
                  </a:moveTo>
                  <a:lnTo>
                    <a:pt x="12268" y="385"/>
                  </a:lnTo>
                  <a:lnTo>
                    <a:pt x="10399" y="1131"/>
                  </a:lnTo>
                  <a:lnTo>
                    <a:pt x="8633" y="2220"/>
                  </a:lnTo>
                  <a:lnTo>
                    <a:pt x="6984" y="3626"/>
                  </a:lnTo>
                  <a:lnTo>
                    <a:pt x="5468" y="5325"/>
                  </a:lnTo>
                  <a:lnTo>
                    <a:pt x="4099" y="7293"/>
                  </a:lnTo>
                  <a:lnTo>
                    <a:pt x="2893" y="9505"/>
                  </a:lnTo>
                  <a:lnTo>
                    <a:pt x="1865" y="11937"/>
                  </a:lnTo>
                  <a:lnTo>
                    <a:pt x="1030" y="14563"/>
                  </a:lnTo>
                  <a:lnTo>
                    <a:pt x="403" y="17360"/>
                  </a:lnTo>
                  <a:lnTo>
                    <a:pt x="0" y="20303"/>
                  </a:lnTo>
                  <a:lnTo>
                    <a:pt x="15" y="20751"/>
                  </a:lnTo>
                  <a:lnTo>
                    <a:pt x="682" y="21600"/>
                  </a:lnTo>
                  <a:lnTo>
                    <a:pt x="1070" y="21600"/>
                  </a:lnTo>
                  <a:lnTo>
                    <a:pt x="1380" y="21196"/>
                  </a:lnTo>
                  <a:lnTo>
                    <a:pt x="1434" y="20636"/>
                  </a:lnTo>
                  <a:lnTo>
                    <a:pt x="1852" y="17684"/>
                  </a:lnTo>
                  <a:lnTo>
                    <a:pt x="2518" y="14899"/>
                  </a:lnTo>
                  <a:lnTo>
                    <a:pt x="3413" y="12309"/>
                  </a:lnTo>
                  <a:lnTo>
                    <a:pt x="4518" y="9947"/>
                  </a:lnTo>
                  <a:lnTo>
                    <a:pt x="5814" y="7843"/>
                  </a:lnTo>
                  <a:lnTo>
                    <a:pt x="7283" y="6026"/>
                  </a:lnTo>
                  <a:lnTo>
                    <a:pt x="8906" y="4527"/>
                  </a:lnTo>
                  <a:lnTo>
                    <a:pt x="10664" y="3378"/>
                  </a:lnTo>
                  <a:lnTo>
                    <a:pt x="12538" y="2607"/>
                  </a:lnTo>
                  <a:lnTo>
                    <a:pt x="14588" y="2243"/>
                  </a:lnTo>
                  <a:lnTo>
                    <a:pt x="21600" y="2243"/>
                  </a:lnTo>
                  <a:lnTo>
                    <a:pt x="20125" y="1275"/>
                  </a:lnTo>
                  <a:lnTo>
                    <a:pt x="18233" y="460"/>
                  </a:lnTo>
                  <a:lnTo>
                    <a:pt x="16278" y="30"/>
                  </a:lnTo>
                  <a:lnTo>
                    <a:pt x="14282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" name="Google Shape;305;p9"/>
            <p:cNvSpPr/>
            <p:nvPr/>
          </p:nvSpPr>
          <p:spPr>
            <a:xfrm>
              <a:off x="366760" y="36128"/>
              <a:ext cx="335789" cy="16260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340" y="0"/>
                  </a:moveTo>
                  <a:lnTo>
                    <a:pt x="0" y="0"/>
                  </a:lnTo>
                  <a:lnTo>
                    <a:pt x="3277" y="232"/>
                  </a:lnTo>
                  <a:lnTo>
                    <a:pt x="6468" y="1435"/>
                  </a:lnTo>
                  <a:lnTo>
                    <a:pt x="9526" y="3567"/>
                  </a:lnTo>
                  <a:lnTo>
                    <a:pt x="12402" y="6587"/>
                  </a:lnTo>
                  <a:lnTo>
                    <a:pt x="15051" y="10453"/>
                  </a:lnTo>
                  <a:lnTo>
                    <a:pt x="17423" y="15126"/>
                  </a:lnTo>
                  <a:lnTo>
                    <a:pt x="19473" y="20563"/>
                  </a:lnTo>
                  <a:lnTo>
                    <a:pt x="19802" y="21242"/>
                  </a:lnTo>
                  <a:lnTo>
                    <a:pt x="20218" y="21595"/>
                  </a:lnTo>
                  <a:lnTo>
                    <a:pt x="20667" y="21600"/>
                  </a:lnTo>
                  <a:lnTo>
                    <a:pt x="21098" y="21234"/>
                  </a:lnTo>
                  <a:lnTo>
                    <a:pt x="21427" y="20555"/>
                  </a:lnTo>
                  <a:lnTo>
                    <a:pt x="21597" y="19698"/>
                  </a:lnTo>
                  <a:lnTo>
                    <a:pt x="21600" y="18770"/>
                  </a:lnTo>
                  <a:lnTo>
                    <a:pt x="21424" y="17881"/>
                  </a:lnTo>
                  <a:lnTo>
                    <a:pt x="19430" y="12500"/>
                  </a:lnTo>
                  <a:lnTo>
                    <a:pt x="17149" y="7782"/>
                  </a:lnTo>
                  <a:lnTo>
                    <a:pt x="14618" y="3759"/>
                  </a:lnTo>
                  <a:lnTo>
                    <a:pt x="11874" y="464"/>
                  </a:lnTo>
                  <a:lnTo>
                    <a:pt x="11340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06" name="Google Shape;306;p9"/>
          <p:cNvGrpSpPr/>
          <p:nvPr/>
        </p:nvGrpSpPr>
        <p:grpSpPr>
          <a:xfrm>
            <a:off x="1685060" y="4747560"/>
            <a:ext cx="398909" cy="170804"/>
            <a:chOff x="0" y="0"/>
            <a:chExt cx="398907" cy="170803"/>
          </a:xfrm>
        </p:grpSpPr>
        <p:sp>
          <p:nvSpPr>
            <p:cNvPr id="307" name="Google Shape;307;p9"/>
            <p:cNvSpPr/>
            <p:nvPr/>
          </p:nvSpPr>
          <p:spPr>
            <a:xfrm>
              <a:off x="0" y="0"/>
              <a:ext cx="359019" cy="17080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297" y="0"/>
                  </a:moveTo>
                  <a:lnTo>
                    <a:pt x="10583" y="711"/>
                  </a:lnTo>
                  <a:lnTo>
                    <a:pt x="7979" y="2464"/>
                  </a:lnTo>
                  <a:lnTo>
                    <a:pt x="5584" y="5174"/>
                  </a:lnTo>
                  <a:lnTo>
                    <a:pt x="3443" y="8763"/>
                  </a:lnTo>
                  <a:lnTo>
                    <a:pt x="1604" y="13152"/>
                  </a:lnTo>
                  <a:lnTo>
                    <a:pt x="114" y="18263"/>
                  </a:lnTo>
                  <a:lnTo>
                    <a:pt x="0" y="19145"/>
                  </a:lnTo>
                  <a:lnTo>
                    <a:pt x="54" y="20021"/>
                  </a:lnTo>
                  <a:lnTo>
                    <a:pt x="260" y="20791"/>
                  </a:lnTo>
                  <a:lnTo>
                    <a:pt x="602" y="21356"/>
                  </a:lnTo>
                  <a:lnTo>
                    <a:pt x="760" y="21521"/>
                  </a:lnTo>
                  <a:lnTo>
                    <a:pt x="927" y="21600"/>
                  </a:lnTo>
                  <a:lnTo>
                    <a:pt x="1494" y="21600"/>
                  </a:lnTo>
                  <a:lnTo>
                    <a:pt x="1881" y="21136"/>
                  </a:lnTo>
                  <a:lnTo>
                    <a:pt x="2073" y="20330"/>
                  </a:lnTo>
                  <a:lnTo>
                    <a:pt x="3725" y="14914"/>
                  </a:lnTo>
                  <a:lnTo>
                    <a:pt x="5825" y="10501"/>
                  </a:lnTo>
                  <a:lnTo>
                    <a:pt x="8295" y="7222"/>
                  </a:lnTo>
                  <a:lnTo>
                    <a:pt x="11055" y="5210"/>
                  </a:lnTo>
                  <a:lnTo>
                    <a:pt x="13962" y="4596"/>
                  </a:lnTo>
                  <a:lnTo>
                    <a:pt x="21600" y="4596"/>
                  </a:lnTo>
                  <a:lnTo>
                    <a:pt x="21219" y="4063"/>
                  </a:lnTo>
                  <a:lnTo>
                    <a:pt x="18673" y="1706"/>
                  </a:lnTo>
                  <a:lnTo>
                    <a:pt x="16012" y="342"/>
                  </a:lnTo>
                  <a:lnTo>
                    <a:pt x="13297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" name="Google Shape;308;p9"/>
            <p:cNvSpPr/>
            <p:nvPr/>
          </p:nvSpPr>
          <p:spPr>
            <a:xfrm>
              <a:off x="232057" y="36343"/>
              <a:ext cx="166850" cy="5440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436" y="0"/>
                  </a:moveTo>
                  <a:lnTo>
                    <a:pt x="0" y="0"/>
                  </a:lnTo>
                  <a:lnTo>
                    <a:pt x="6233" y="2486"/>
                  </a:lnTo>
                  <a:lnTo>
                    <a:pt x="12233" y="9229"/>
                  </a:lnTo>
                  <a:lnTo>
                    <a:pt x="17790" y="20071"/>
                  </a:lnTo>
                  <a:lnTo>
                    <a:pt x="18625" y="21383"/>
                  </a:lnTo>
                  <a:lnTo>
                    <a:pt x="19526" y="21600"/>
                  </a:lnTo>
                  <a:lnTo>
                    <a:pt x="20387" y="20763"/>
                  </a:lnTo>
                  <a:lnTo>
                    <a:pt x="21103" y="18911"/>
                  </a:lnTo>
                  <a:lnTo>
                    <a:pt x="21529" y="16354"/>
                  </a:lnTo>
                  <a:lnTo>
                    <a:pt x="21600" y="13591"/>
                  </a:lnTo>
                  <a:lnTo>
                    <a:pt x="21328" y="10947"/>
                  </a:lnTo>
                  <a:lnTo>
                    <a:pt x="20725" y="8750"/>
                  </a:lnTo>
                  <a:lnTo>
                    <a:pt x="16436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09" name="Google Shape;309;p9"/>
          <p:cNvGrpSpPr/>
          <p:nvPr/>
        </p:nvGrpSpPr>
        <p:grpSpPr>
          <a:xfrm>
            <a:off x="3947891" y="4125925"/>
            <a:ext cx="250928" cy="256923"/>
            <a:chOff x="0" y="0"/>
            <a:chExt cx="250926" cy="256922"/>
          </a:xfrm>
        </p:grpSpPr>
        <p:sp>
          <p:nvSpPr>
            <p:cNvPr id="310" name="Google Shape;310;p9"/>
            <p:cNvSpPr/>
            <p:nvPr/>
          </p:nvSpPr>
          <p:spPr>
            <a:xfrm>
              <a:off x="87717" y="187147"/>
              <a:ext cx="75365" cy="6977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12" y="546"/>
                  </a:lnTo>
                  <a:lnTo>
                    <a:pt x="2139" y="2076"/>
                  </a:lnTo>
                  <a:lnTo>
                    <a:pt x="5673" y="6823"/>
                  </a:lnTo>
                  <a:lnTo>
                    <a:pt x="16900" y="21600"/>
                  </a:lnTo>
                  <a:lnTo>
                    <a:pt x="18044" y="16709"/>
                  </a:lnTo>
                  <a:lnTo>
                    <a:pt x="19176" y="11998"/>
                  </a:lnTo>
                  <a:lnTo>
                    <a:pt x="20184" y="7389"/>
                  </a:lnTo>
                  <a:lnTo>
                    <a:pt x="20955" y="2803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" name="Google Shape;311;p9"/>
            <p:cNvSpPr/>
            <p:nvPr/>
          </p:nvSpPr>
          <p:spPr>
            <a:xfrm>
              <a:off x="0" y="35584"/>
              <a:ext cx="250926" cy="15852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82" y="0"/>
                  </a:moveTo>
                  <a:lnTo>
                    <a:pt x="1410" y="574"/>
                  </a:lnTo>
                  <a:lnTo>
                    <a:pt x="1481" y="950"/>
                  </a:lnTo>
                  <a:lnTo>
                    <a:pt x="2736" y="5784"/>
                  </a:lnTo>
                  <a:lnTo>
                    <a:pt x="3326" y="8015"/>
                  </a:lnTo>
                  <a:lnTo>
                    <a:pt x="3933" y="10232"/>
                  </a:lnTo>
                  <a:lnTo>
                    <a:pt x="4165" y="11060"/>
                  </a:lnTo>
                  <a:lnTo>
                    <a:pt x="4100" y="11624"/>
                  </a:lnTo>
                  <a:lnTo>
                    <a:pt x="3805" y="12326"/>
                  </a:lnTo>
                  <a:lnTo>
                    <a:pt x="2864" y="14595"/>
                  </a:lnTo>
                  <a:lnTo>
                    <a:pt x="0" y="21600"/>
                  </a:lnTo>
                  <a:lnTo>
                    <a:pt x="391" y="21565"/>
                  </a:lnTo>
                  <a:lnTo>
                    <a:pt x="664" y="21552"/>
                  </a:lnTo>
                  <a:lnTo>
                    <a:pt x="5507" y="20946"/>
                  </a:lnTo>
                  <a:lnTo>
                    <a:pt x="7551" y="20652"/>
                  </a:lnTo>
                  <a:lnTo>
                    <a:pt x="14038" y="20652"/>
                  </a:lnTo>
                  <a:lnTo>
                    <a:pt x="16602" y="16858"/>
                  </a:lnTo>
                  <a:lnTo>
                    <a:pt x="17847" y="16249"/>
                  </a:lnTo>
                  <a:lnTo>
                    <a:pt x="19080" y="15499"/>
                  </a:lnTo>
                  <a:lnTo>
                    <a:pt x="20323" y="14677"/>
                  </a:lnTo>
                  <a:lnTo>
                    <a:pt x="21600" y="13854"/>
                  </a:lnTo>
                  <a:lnTo>
                    <a:pt x="21317" y="13532"/>
                  </a:lnTo>
                  <a:lnTo>
                    <a:pt x="21146" y="13311"/>
                  </a:lnTo>
                  <a:lnTo>
                    <a:pt x="17101" y="9391"/>
                  </a:lnTo>
                  <a:lnTo>
                    <a:pt x="15803" y="8178"/>
                  </a:lnTo>
                  <a:lnTo>
                    <a:pt x="15223" y="7647"/>
                  </a:lnTo>
                  <a:lnTo>
                    <a:pt x="14983" y="7034"/>
                  </a:lnTo>
                  <a:lnTo>
                    <a:pt x="14975" y="4800"/>
                  </a:lnTo>
                  <a:lnTo>
                    <a:pt x="14939" y="3622"/>
                  </a:lnTo>
                  <a:lnTo>
                    <a:pt x="14910" y="2916"/>
                  </a:lnTo>
                  <a:lnTo>
                    <a:pt x="8146" y="2916"/>
                  </a:lnTo>
                  <a:lnTo>
                    <a:pt x="7489" y="2623"/>
                  </a:lnTo>
                  <a:lnTo>
                    <a:pt x="6962" y="2246"/>
                  </a:lnTo>
                  <a:lnTo>
                    <a:pt x="6363" y="2118"/>
                  </a:lnTo>
                  <a:lnTo>
                    <a:pt x="1282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2" name="Google Shape;312;p9"/>
            <p:cNvSpPr/>
            <p:nvPr/>
          </p:nvSpPr>
          <p:spPr>
            <a:xfrm>
              <a:off x="94632" y="0"/>
              <a:ext cx="78581" cy="569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86" y="0"/>
                  </a:moveTo>
                  <a:lnTo>
                    <a:pt x="12780" y="9318"/>
                  </a:lnTo>
                  <a:lnTo>
                    <a:pt x="8973" y="13857"/>
                  </a:lnTo>
                  <a:lnTo>
                    <a:pt x="5249" y="18426"/>
                  </a:lnTo>
                  <a:lnTo>
                    <a:pt x="3577" y="20240"/>
                  </a:lnTo>
                  <a:lnTo>
                    <a:pt x="1860" y="21358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388" y="17006"/>
                  </a:lnTo>
                  <a:lnTo>
                    <a:pt x="21222" y="12910"/>
                  </a:lnTo>
                  <a:lnTo>
                    <a:pt x="20686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13" name="Google Shape;313;p9"/>
          <p:cNvGrpSpPr/>
          <p:nvPr/>
        </p:nvGrpSpPr>
        <p:grpSpPr>
          <a:xfrm>
            <a:off x="3026207" y="4750780"/>
            <a:ext cx="1689462" cy="1726730"/>
            <a:chOff x="0" y="0"/>
            <a:chExt cx="1689461" cy="1726729"/>
          </a:xfrm>
        </p:grpSpPr>
        <p:sp>
          <p:nvSpPr>
            <p:cNvPr id="314" name="Google Shape;314;p9"/>
            <p:cNvSpPr/>
            <p:nvPr/>
          </p:nvSpPr>
          <p:spPr>
            <a:xfrm>
              <a:off x="0" y="1550477"/>
              <a:ext cx="33338" cy="17625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048" y="0"/>
                  </a:moveTo>
                  <a:lnTo>
                    <a:pt x="302" y="6218"/>
                  </a:lnTo>
                  <a:lnTo>
                    <a:pt x="0" y="10388"/>
                  </a:lnTo>
                  <a:lnTo>
                    <a:pt x="102" y="12766"/>
                  </a:lnTo>
                  <a:lnTo>
                    <a:pt x="916" y="17512"/>
                  </a:lnTo>
                  <a:lnTo>
                    <a:pt x="6286" y="21600"/>
                  </a:lnTo>
                  <a:lnTo>
                    <a:pt x="11643" y="21600"/>
                  </a:lnTo>
                  <a:lnTo>
                    <a:pt x="17502" y="21528"/>
                  </a:lnTo>
                  <a:lnTo>
                    <a:pt x="21600" y="20644"/>
                  </a:lnTo>
                  <a:lnTo>
                    <a:pt x="21246" y="19617"/>
                  </a:lnTo>
                  <a:lnTo>
                    <a:pt x="20555" y="17329"/>
                  </a:lnTo>
                  <a:lnTo>
                    <a:pt x="20061" y="15022"/>
                  </a:lnTo>
                  <a:lnTo>
                    <a:pt x="19765" y="12705"/>
                  </a:lnTo>
                  <a:lnTo>
                    <a:pt x="19667" y="10388"/>
                  </a:lnTo>
                  <a:lnTo>
                    <a:pt x="19746" y="8262"/>
                  </a:lnTo>
                  <a:lnTo>
                    <a:pt x="19993" y="6115"/>
                  </a:lnTo>
                  <a:lnTo>
                    <a:pt x="20366" y="4110"/>
                  </a:lnTo>
                  <a:lnTo>
                    <a:pt x="20917" y="1995"/>
                  </a:lnTo>
                  <a:lnTo>
                    <a:pt x="21230" y="968"/>
                  </a:lnTo>
                  <a:lnTo>
                    <a:pt x="17074" y="90"/>
                  </a:lnTo>
                  <a:lnTo>
                    <a:pt x="11652" y="33"/>
                  </a:lnTo>
                  <a:lnTo>
                    <a:pt x="6048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" name="Google Shape;315;p9"/>
            <p:cNvSpPr/>
            <p:nvPr/>
          </p:nvSpPr>
          <p:spPr>
            <a:xfrm>
              <a:off x="1074127" y="1553779"/>
              <a:ext cx="176468" cy="3138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67" y="0"/>
                  </a:moveTo>
                  <a:lnTo>
                    <a:pt x="98" y="4545"/>
                  </a:lnTo>
                  <a:lnTo>
                    <a:pt x="0" y="16084"/>
                  </a:lnTo>
                  <a:lnTo>
                    <a:pt x="790" y="20979"/>
                  </a:lnTo>
                  <a:lnTo>
                    <a:pt x="2661" y="21477"/>
                  </a:lnTo>
                  <a:lnTo>
                    <a:pt x="3513" y="21600"/>
                  </a:lnTo>
                  <a:lnTo>
                    <a:pt x="4373" y="21600"/>
                  </a:lnTo>
                  <a:lnTo>
                    <a:pt x="12192" y="18390"/>
                  </a:lnTo>
                  <a:lnTo>
                    <a:pt x="20045" y="8820"/>
                  </a:lnTo>
                  <a:lnTo>
                    <a:pt x="21600" y="1425"/>
                  </a:lnTo>
                  <a:lnTo>
                    <a:pt x="21553" y="508"/>
                  </a:lnTo>
                  <a:lnTo>
                    <a:pt x="6190" y="508"/>
                  </a:lnTo>
                  <a:lnTo>
                    <a:pt x="1993" y="376"/>
                  </a:lnTo>
                  <a:lnTo>
                    <a:pt x="967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6" name="Google Shape;316;p9"/>
            <p:cNvSpPr/>
            <p:nvPr/>
          </p:nvSpPr>
          <p:spPr>
            <a:xfrm>
              <a:off x="1124700" y="1535123"/>
              <a:ext cx="125511" cy="1939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419" y="0"/>
                  </a:moveTo>
                  <a:lnTo>
                    <a:pt x="18029" y="2561"/>
                  </a:lnTo>
                  <a:lnTo>
                    <a:pt x="12008" y="12165"/>
                  </a:lnTo>
                  <a:lnTo>
                    <a:pt x="5984" y="18518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0866" y="5134"/>
                  </a:lnTo>
                  <a:lnTo>
                    <a:pt x="19419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7" name="Google Shape;317;p9"/>
            <p:cNvSpPr/>
            <p:nvPr/>
          </p:nvSpPr>
          <p:spPr>
            <a:xfrm>
              <a:off x="804354" y="1449779"/>
              <a:ext cx="161012" cy="10372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607" y="0"/>
                  </a:moveTo>
                  <a:lnTo>
                    <a:pt x="1332" y="299"/>
                  </a:lnTo>
                  <a:lnTo>
                    <a:pt x="0" y="3110"/>
                  </a:lnTo>
                  <a:lnTo>
                    <a:pt x="194" y="5089"/>
                  </a:lnTo>
                  <a:lnTo>
                    <a:pt x="5390" y="10737"/>
                  </a:lnTo>
                  <a:lnTo>
                    <a:pt x="14126" y="18375"/>
                  </a:lnTo>
                  <a:lnTo>
                    <a:pt x="19043" y="21600"/>
                  </a:lnTo>
                  <a:lnTo>
                    <a:pt x="20102" y="21600"/>
                  </a:lnTo>
                  <a:lnTo>
                    <a:pt x="20869" y="20844"/>
                  </a:lnTo>
                  <a:lnTo>
                    <a:pt x="21600" y="17982"/>
                  </a:lnTo>
                  <a:lnTo>
                    <a:pt x="21089" y="16144"/>
                  </a:lnTo>
                  <a:lnTo>
                    <a:pt x="20043" y="15498"/>
                  </a:lnTo>
                  <a:lnTo>
                    <a:pt x="15868" y="12659"/>
                  </a:lnTo>
                  <a:lnTo>
                    <a:pt x="11712" y="9294"/>
                  </a:lnTo>
                  <a:lnTo>
                    <a:pt x="7589" y="5415"/>
                  </a:lnTo>
                  <a:lnTo>
                    <a:pt x="3515" y="1034"/>
                  </a:lnTo>
                  <a:lnTo>
                    <a:pt x="2607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8" name="Google Shape;318;p9"/>
            <p:cNvSpPr/>
            <p:nvPr/>
          </p:nvSpPr>
          <p:spPr>
            <a:xfrm>
              <a:off x="1349057" y="1375001"/>
              <a:ext cx="138495" cy="13309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158" y="0"/>
                  </a:moveTo>
                  <a:lnTo>
                    <a:pt x="17686" y="291"/>
                  </a:lnTo>
                  <a:lnTo>
                    <a:pt x="16951" y="1414"/>
                  </a:lnTo>
                  <a:lnTo>
                    <a:pt x="13680" y="5902"/>
                  </a:lnTo>
                  <a:lnTo>
                    <a:pt x="9992" y="10015"/>
                  </a:lnTo>
                  <a:lnTo>
                    <a:pt x="5901" y="13740"/>
                  </a:lnTo>
                  <a:lnTo>
                    <a:pt x="1420" y="17064"/>
                  </a:lnTo>
                  <a:lnTo>
                    <a:pt x="319" y="17797"/>
                  </a:lnTo>
                  <a:lnTo>
                    <a:pt x="0" y="19323"/>
                  </a:lnTo>
                  <a:lnTo>
                    <a:pt x="1157" y="21200"/>
                  </a:lnTo>
                  <a:lnTo>
                    <a:pt x="1921" y="21600"/>
                  </a:lnTo>
                  <a:lnTo>
                    <a:pt x="3138" y="21600"/>
                  </a:lnTo>
                  <a:lnTo>
                    <a:pt x="8846" y="17598"/>
                  </a:lnTo>
                  <a:lnTo>
                    <a:pt x="17305" y="9071"/>
                  </a:lnTo>
                  <a:lnTo>
                    <a:pt x="21600" y="3063"/>
                  </a:lnTo>
                  <a:lnTo>
                    <a:pt x="21321" y="1531"/>
                  </a:lnTo>
                  <a:lnTo>
                    <a:pt x="19158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9" name="Google Shape;319;p9"/>
            <p:cNvSpPr/>
            <p:nvPr/>
          </p:nvSpPr>
          <p:spPr>
            <a:xfrm>
              <a:off x="16967" y="1261857"/>
              <a:ext cx="64085" cy="17442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533" y="0"/>
                  </a:moveTo>
                  <a:lnTo>
                    <a:pt x="7887" y="6060"/>
                  </a:lnTo>
                  <a:lnTo>
                    <a:pt x="2613" y="14985"/>
                  </a:lnTo>
                  <a:lnTo>
                    <a:pt x="0" y="20438"/>
                  </a:lnTo>
                  <a:lnTo>
                    <a:pt x="1883" y="21405"/>
                  </a:lnTo>
                  <a:lnTo>
                    <a:pt x="4953" y="21594"/>
                  </a:lnTo>
                  <a:lnTo>
                    <a:pt x="5235" y="21600"/>
                  </a:lnTo>
                  <a:lnTo>
                    <a:pt x="7970" y="21600"/>
                  </a:lnTo>
                  <a:lnTo>
                    <a:pt x="10141" y="20949"/>
                  </a:lnTo>
                  <a:lnTo>
                    <a:pt x="10556" y="20027"/>
                  </a:lnTo>
                  <a:lnTo>
                    <a:pt x="12667" y="15689"/>
                  </a:lnTo>
                  <a:lnTo>
                    <a:pt x="15095" y="11323"/>
                  </a:lnTo>
                  <a:lnTo>
                    <a:pt x="17832" y="6945"/>
                  </a:lnTo>
                  <a:lnTo>
                    <a:pt x="20868" y="2570"/>
                  </a:lnTo>
                  <a:lnTo>
                    <a:pt x="21600" y="1566"/>
                  </a:lnTo>
                  <a:lnTo>
                    <a:pt x="19982" y="535"/>
                  </a:lnTo>
                  <a:lnTo>
                    <a:pt x="14533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0" name="Google Shape;320;p9"/>
            <p:cNvSpPr/>
            <p:nvPr/>
          </p:nvSpPr>
          <p:spPr>
            <a:xfrm>
              <a:off x="604329" y="1238972"/>
              <a:ext cx="125706" cy="14586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649" y="0"/>
                  </a:moveTo>
                  <a:lnTo>
                    <a:pt x="286" y="1425"/>
                  </a:lnTo>
                  <a:lnTo>
                    <a:pt x="0" y="2827"/>
                  </a:lnTo>
                  <a:lnTo>
                    <a:pt x="827" y="3842"/>
                  </a:lnTo>
                  <a:lnTo>
                    <a:pt x="8603" y="12747"/>
                  </a:lnTo>
                  <a:lnTo>
                    <a:pt x="16806" y="20887"/>
                  </a:lnTo>
                  <a:lnTo>
                    <a:pt x="18015" y="21600"/>
                  </a:lnTo>
                  <a:lnTo>
                    <a:pt x="19350" y="21600"/>
                  </a:lnTo>
                  <a:lnTo>
                    <a:pt x="19989" y="21399"/>
                  </a:lnTo>
                  <a:lnTo>
                    <a:pt x="21545" y="20146"/>
                  </a:lnTo>
                  <a:lnTo>
                    <a:pt x="21600" y="18722"/>
                  </a:lnTo>
                  <a:lnTo>
                    <a:pt x="20616" y="17816"/>
                  </a:lnTo>
                  <a:lnTo>
                    <a:pt x="16590" y="13966"/>
                  </a:lnTo>
                  <a:lnTo>
                    <a:pt x="12653" y="9914"/>
                  </a:lnTo>
                  <a:lnTo>
                    <a:pt x="8818" y="5674"/>
                  </a:lnTo>
                  <a:lnTo>
                    <a:pt x="5098" y="1262"/>
                  </a:lnTo>
                  <a:lnTo>
                    <a:pt x="4271" y="246"/>
                  </a:lnTo>
                  <a:lnTo>
                    <a:pt x="2649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1" name="Google Shape;321;p9"/>
            <p:cNvSpPr/>
            <p:nvPr/>
          </p:nvSpPr>
          <p:spPr>
            <a:xfrm>
              <a:off x="1510919" y="1099018"/>
              <a:ext cx="44324" cy="17541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521" y="0"/>
                  </a:moveTo>
                  <a:lnTo>
                    <a:pt x="13331" y="39"/>
                  </a:lnTo>
                  <a:lnTo>
                    <a:pt x="9252" y="99"/>
                  </a:lnTo>
                  <a:lnTo>
                    <a:pt x="6133" y="982"/>
                  </a:lnTo>
                  <a:lnTo>
                    <a:pt x="6368" y="2013"/>
                  </a:lnTo>
                  <a:lnTo>
                    <a:pt x="6557" y="2984"/>
                  </a:lnTo>
                  <a:lnTo>
                    <a:pt x="6695" y="3956"/>
                  </a:lnTo>
                  <a:lnTo>
                    <a:pt x="6774" y="4873"/>
                  </a:lnTo>
                  <a:lnTo>
                    <a:pt x="6808" y="5891"/>
                  </a:lnTo>
                  <a:lnTo>
                    <a:pt x="6437" y="9363"/>
                  </a:lnTo>
                  <a:lnTo>
                    <a:pt x="5329" y="12764"/>
                  </a:lnTo>
                  <a:lnTo>
                    <a:pt x="3489" y="16082"/>
                  </a:lnTo>
                  <a:lnTo>
                    <a:pt x="922" y="19306"/>
                  </a:lnTo>
                  <a:lnTo>
                    <a:pt x="0" y="20313"/>
                  </a:lnTo>
                  <a:lnTo>
                    <a:pt x="2469" y="21317"/>
                  </a:lnTo>
                  <a:lnTo>
                    <a:pt x="7012" y="21584"/>
                  </a:lnTo>
                  <a:lnTo>
                    <a:pt x="7581" y="21600"/>
                  </a:lnTo>
                  <a:lnTo>
                    <a:pt x="11499" y="21600"/>
                  </a:lnTo>
                  <a:lnTo>
                    <a:pt x="18067" y="16722"/>
                  </a:lnTo>
                  <a:lnTo>
                    <a:pt x="21205" y="9577"/>
                  </a:lnTo>
                  <a:lnTo>
                    <a:pt x="21600" y="5891"/>
                  </a:lnTo>
                  <a:lnTo>
                    <a:pt x="21571" y="4873"/>
                  </a:lnTo>
                  <a:lnTo>
                    <a:pt x="21484" y="3850"/>
                  </a:lnTo>
                  <a:lnTo>
                    <a:pt x="21339" y="2824"/>
                  </a:lnTo>
                  <a:lnTo>
                    <a:pt x="21136" y="1798"/>
                  </a:lnTo>
                  <a:lnTo>
                    <a:pt x="20907" y="769"/>
                  </a:lnTo>
                  <a:lnTo>
                    <a:pt x="17521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2" name="Google Shape;322;p9"/>
            <p:cNvSpPr/>
            <p:nvPr/>
          </p:nvSpPr>
          <p:spPr>
            <a:xfrm>
              <a:off x="91160" y="988109"/>
              <a:ext cx="91276" cy="1668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290" y="0"/>
                  </a:moveTo>
                  <a:lnTo>
                    <a:pt x="11492" y="4602"/>
                  </a:lnTo>
                  <a:lnTo>
                    <a:pt x="4555" y="13445"/>
                  </a:lnTo>
                  <a:lnTo>
                    <a:pt x="685" y="18956"/>
                  </a:lnTo>
                  <a:lnTo>
                    <a:pt x="0" y="19974"/>
                  </a:lnTo>
                  <a:lnTo>
                    <a:pt x="953" y="21103"/>
                  </a:lnTo>
                  <a:lnTo>
                    <a:pt x="3225" y="21562"/>
                  </a:lnTo>
                  <a:lnTo>
                    <a:pt x="3643" y="21600"/>
                  </a:lnTo>
                  <a:lnTo>
                    <a:pt x="5518" y="21600"/>
                  </a:lnTo>
                  <a:lnTo>
                    <a:pt x="6894" y="21108"/>
                  </a:lnTo>
                  <a:lnTo>
                    <a:pt x="7426" y="20312"/>
                  </a:lnTo>
                  <a:lnTo>
                    <a:pt x="11219" y="14913"/>
                  </a:lnTo>
                  <a:lnTo>
                    <a:pt x="14794" y="10207"/>
                  </a:lnTo>
                  <a:lnTo>
                    <a:pt x="18012" y="6253"/>
                  </a:lnTo>
                  <a:lnTo>
                    <a:pt x="20734" y="3105"/>
                  </a:lnTo>
                  <a:lnTo>
                    <a:pt x="21600" y="2130"/>
                  </a:lnTo>
                  <a:lnTo>
                    <a:pt x="20861" y="952"/>
                  </a:lnTo>
                  <a:lnTo>
                    <a:pt x="17290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3" name="Google Shape;323;p9"/>
            <p:cNvSpPr/>
            <p:nvPr/>
          </p:nvSpPr>
          <p:spPr>
            <a:xfrm>
              <a:off x="522084" y="969249"/>
              <a:ext cx="44464" cy="1756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235" y="0"/>
                  </a:moveTo>
                  <a:lnTo>
                    <a:pt x="3208" y="61"/>
                  </a:lnTo>
                  <a:lnTo>
                    <a:pt x="0" y="920"/>
                  </a:lnTo>
                  <a:lnTo>
                    <a:pt x="105" y="1949"/>
                  </a:lnTo>
                  <a:lnTo>
                    <a:pt x="2166" y="10835"/>
                  </a:lnTo>
                  <a:lnTo>
                    <a:pt x="6416" y="20002"/>
                  </a:lnTo>
                  <a:lnTo>
                    <a:pt x="10100" y="21600"/>
                  </a:lnTo>
                  <a:lnTo>
                    <a:pt x="14060" y="21600"/>
                  </a:lnTo>
                  <a:lnTo>
                    <a:pt x="14418" y="21594"/>
                  </a:lnTo>
                  <a:lnTo>
                    <a:pt x="18805" y="21431"/>
                  </a:lnTo>
                  <a:lnTo>
                    <a:pt x="21600" y="20484"/>
                  </a:lnTo>
                  <a:lnTo>
                    <a:pt x="21014" y="19464"/>
                  </a:lnTo>
                  <a:lnTo>
                    <a:pt x="18672" y="14961"/>
                  </a:lnTo>
                  <a:lnTo>
                    <a:pt x="16862" y="10514"/>
                  </a:lnTo>
                  <a:lnTo>
                    <a:pt x="15588" y="6138"/>
                  </a:lnTo>
                  <a:lnTo>
                    <a:pt x="14856" y="1847"/>
                  </a:lnTo>
                  <a:lnTo>
                    <a:pt x="14739" y="817"/>
                  </a:lnTo>
                  <a:lnTo>
                    <a:pt x="11235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4" name="Google Shape;324;p9"/>
            <p:cNvSpPr/>
            <p:nvPr/>
          </p:nvSpPr>
          <p:spPr>
            <a:xfrm>
              <a:off x="1441437" y="819326"/>
              <a:ext cx="89345" cy="16717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252" y="0"/>
                  </a:moveTo>
                  <a:lnTo>
                    <a:pt x="675" y="1019"/>
                  </a:lnTo>
                  <a:lnTo>
                    <a:pt x="0" y="2209"/>
                  </a:lnTo>
                  <a:lnTo>
                    <a:pt x="952" y="3164"/>
                  </a:lnTo>
                  <a:lnTo>
                    <a:pt x="4835" y="7309"/>
                  </a:lnTo>
                  <a:lnTo>
                    <a:pt x="8310" y="11539"/>
                  </a:lnTo>
                  <a:lnTo>
                    <a:pt x="11365" y="15839"/>
                  </a:lnTo>
                  <a:lnTo>
                    <a:pt x="13989" y="20192"/>
                  </a:lnTo>
                  <a:lnTo>
                    <a:pt x="14458" y="21047"/>
                  </a:lnTo>
                  <a:lnTo>
                    <a:pt x="15920" y="21600"/>
                  </a:lnTo>
                  <a:lnTo>
                    <a:pt x="17848" y="21600"/>
                  </a:lnTo>
                  <a:lnTo>
                    <a:pt x="18195" y="21575"/>
                  </a:lnTo>
                  <a:lnTo>
                    <a:pt x="20485" y="21216"/>
                  </a:lnTo>
                  <a:lnTo>
                    <a:pt x="21600" y="20126"/>
                  </a:lnTo>
                  <a:lnTo>
                    <a:pt x="21029" y="19086"/>
                  </a:lnTo>
                  <a:lnTo>
                    <a:pt x="15104" y="10057"/>
                  </a:lnTo>
                  <a:lnTo>
                    <a:pt x="7430" y="1319"/>
                  </a:lnTo>
                  <a:lnTo>
                    <a:pt x="6475" y="363"/>
                  </a:lnTo>
                  <a:lnTo>
                    <a:pt x="4252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5" name="Google Shape;325;p9"/>
            <p:cNvSpPr/>
            <p:nvPr/>
          </p:nvSpPr>
          <p:spPr>
            <a:xfrm>
              <a:off x="229539" y="759102"/>
              <a:ext cx="130113" cy="14109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606" y="0"/>
                  </a:moveTo>
                  <a:lnTo>
                    <a:pt x="12934" y="4877"/>
                  </a:lnTo>
                  <a:lnTo>
                    <a:pt x="4836" y="13341"/>
                  </a:lnTo>
                  <a:lnTo>
                    <a:pt x="0" y="18831"/>
                  </a:lnTo>
                  <a:lnTo>
                    <a:pt x="179" y="20295"/>
                  </a:lnTo>
                  <a:lnTo>
                    <a:pt x="1733" y="21435"/>
                  </a:lnTo>
                  <a:lnTo>
                    <a:pt x="2285" y="21600"/>
                  </a:lnTo>
                  <a:lnTo>
                    <a:pt x="3578" y="21600"/>
                  </a:lnTo>
                  <a:lnTo>
                    <a:pt x="4312" y="21299"/>
                  </a:lnTo>
                  <a:lnTo>
                    <a:pt x="4811" y="20721"/>
                  </a:lnTo>
                  <a:lnTo>
                    <a:pt x="8697" y="16329"/>
                  </a:lnTo>
                  <a:lnTo>
                    <a:pt x="12637" y="12100"/>
                  </a:lnTo>
                  <a:lnTo>
                    <a:pt x="16617" y="8049"/>
                  </a:lnTo>
                  <a:lnTo>
                    <a:pt x="20624" y="4190"/>
                  </a:lnTo>
                  <a:lnTo>
                    <a:pt x="21600" y="3276"/>
                  </a:lnTo>
                  <a:lnTo>
                    <a:pt x="21587" y="1804"/>
                  </a:lnTo>
                  <a:lnTo>
                    <a:pt x="19606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6" name="Google Shape;326;p9"/>
            <p:cNvSpPr/>
            <p:nvPr/>
          </p:nvSpPr>
          <p:spPr>
            <a:xfrm>
              <a:off x="527583" y="680286"/>
              <a:ext cx="61990" cy="17428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431" y="0"/>
                  </a:moveTo>
                  <a:lnTo>
                    <a:pt x="7292" y="5895"/>
                  </a:lnTo>
                  <a:lnTo>
                    <a:pt x="2141" y="14880"/>
                  </a:lnTo>
                  <a:lnTo>
                    <a:pt x="0" y="20531"/>
                  </a:lnTo>
                  <a:lnTo>
                    <a:pt x="2075" y="21466"/>
                  </a:lnTo>
                  <a:lnTo>
                    <a:pt x="4978" y="21587"/>
                  </a:lnTo>
                  <a:lnTo>
                    <a:pt x="5394" y="21600"/>
                  </a:lnTo>
                  <a:lnTo>
                    <a:pt x="8249" y="21600"/>
                  </a:lnTo>
                  <a:lnTo>
                    <a:pt x="10532" y="20896"/>
                  </a:lnTo>
                  <a:lnTo>
                    <a:pt x="10847" y="19938"/>
                  </a:lnTo>
                  <a:lnTo>
                    <a:pt x="12584" y="15479"/>
                  </a:lnTo>
                  <a:lnTo>
                    <a:pt x="14823" y="11099"/>
                  </a:lnTo>
                  <a:lnTo>
                    <a:pt x="17552" y="6812"/>
                  </a:lnTo>
                  <a:lnTo>
                    <a:pt x="20763" y="2633"/>
                  </a:lnTo>
                  <a:lnTo>
                    <a:pt x="21600" y="1639"/>
                  </a:lnTo>
                  <a:lnTo>
                    <a:pt x="20002" y="590"/>
                  </a:lnTo>
                  <a:lnTo>
                    <a:pt x="14431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7" name="Google Shape;327;p9"/>
            <p:cNvSpPr/>
            <p:nvPr/>
          </p:nvSpPr>
          <p:spPr>
            <a:xfrm>
              <a:off x="434441" y="582153"/>
              <a:ext cx="156338" cy="11196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33" y="0"/>
                  </a:moveTo>
                  <a:lnTo>
                    <a:pt x="13874" y="4175"/>
                  </a:lnTo>
                  <a:lnTo>
                    <a:pt x="5293" y="11989"/>
                  </a:lnTo>
                  <a:lnTo>
                    <a:pt x="167" y="17347"/>
                  </a:lnTo>
                  <a:lnTo>
                    <a:pt x="0" y="19184"/>
                  </a:lnTo>
                  <a:lnTo>
                    <a:pt x="1123" y="21208"/>
                  </a:lnTo>
                  <a:lnTo>
                    <a:pt x="1742" y="21600"/>
                  </a:lnTo>
                  <a:lnTo>
                    <a:pt x="2818" y="21600"/>
                  </a:lnTo>
                  <a:lnTo>
                    <a:pt x="3269" y="21399"/>
                  </a:lnTo>
                  <a:lnTo>
                    <a:pt x="3652" y="20985"/>
                  </a:lnTo>
                  <a:lnTo>
                    <a:pt x="7720" y="16765"/>
                  </a:lnTo>
                  <a:lnTo>
                    <a:pt x="11843" y="12838"/>
                  </a:lnTo>
                  <a:lnTo>
                    <a:pt x="16006" y="9219"/>
                  </a:lnTo>
                  <a:lnTo>
                    <a:pt x="20194" y="5919"/>
                  </a:lnTo>
                  <a:lnTo>
                    <a:pt x="21214" y="5158"/>
                  </a:lnTo>
                  <a:lnTo>
                    <a:pt x="21600" y="3381"/>
                  </a:lnTo>
                  <a:lnTo>
                    <a:pt x="20507" y="529"/>
                  </a:lnTo>
                  <a:lnTo>
                    <a:pt x="19233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8" name="Google Shape;328;p9"/>
            <p:cNvSpPr/>
            <p:nvPr/>
          </p:nvSpPr>
          <p:spPr>
            <a:xfrm>
              <a:off x="1251661" y="602740"/>
              <a:ext cx="143079" cy="12830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703" y="0"/>
                  </a:moveTo>
                  <a:lnTo>
                    <a:pt x="1294" y="395"/>
                  </a:lnTo>
                  <a:lnTo>
                    <a:pt x="0" y="2824"/>
                  </a:lnTo>
                  <a:lnTo>
                    <a:pt x="357" y="4391"/>
                  </a:lnTo>
                  <a:lnTo>
                    <a:pt x="1446" y="5112"/>
                  </a:lnTo>
                  <a:lnTo>
                    <a:pt x="4301" y="7080"/>
                  </a:lnTo>
                  <a:lnTo>
                    <a:pt x="10550" y="12551"/>
                  </a:lnTo>
                  <a:lnTo>
                    <a:pt x="15103" y="17877"/>
                  </a:lnTo>
                  <a:lnTo>
                    <a:pt x="17723" y="21288"/>
                  </a:lnTo>
                  <a:lnTo>
                    <a:pt x="18375" y="21600"/>
                  </a:lnTo>
                  <a:lnTo>
                    <a:pt x="19549" y="21600"/>
                  </a:lnTo>
                  <a:lnTo>
                    <a:pt x="20068" y="21408"/>
                  </a:lnTo>
                  <a:lnTo>
                    <a:pt x="21468" y="20106"/>
                  </a:lnTo>
                  <a:lnTo>
                    <a:pt x="21600" y="18494"/>
                  </a:lnTo>
                  <a:lnTo>
                    <a:pt x="20789" y="17410"/>
                  </a:lnTo>
                  <a:lnTo>
                    <a:pt x="16154" y="11617"/>
                  </a:lnTo>
                  <a:lnTo>
                    <a:pt x="11137" y="6151"/>
                  </a:lnTo>
                  <a:lnTo>
                    <a:pt x="3787" y="721"/>
                  </a:lnTo>
                  <a:lnTo>
                    <a:pt x="2703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9" name="Google Shape;329;p9"/>
            <p:cNvSpPr/>
            <p:nvPr/>
          </p:nvSpPr>
          <p:spPr>
            <a:xfrm>
              <a:off x="609739" y="424089"/>
              <a:ext cx="113920" cy="15376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917" y="0"/>
                  </a:moveTo>
                  <a:lnTo>
                    <a:pt x="11826" y="5228"/>
                  </a:lnTo>
                  <a:lnTo>
                    <a:pt x="4124" y="13951"/>
                  </a:lnTo>
                  <a:lnTo>
                    <a:pt x="0" y="19523"/>
                  </a:lnTo>
                  <a:lnTo>
                    <a:pt x="547" y="20811"/>
                  </a:lnTo>
                  <a:lnTo>
                    <a:pt x="2382" y="21521"/>
                  </a:lnTo>
                  <a:lnTo>
                    <a:pt x="2834" y="21600"/>
                  </a:lnTo>
                  <a:lnTo>
                    <a:pt x="4323" y="21600"/>
                  </a:lnTo>
                  <a:lnTo>
                    <a:pt x="5324" y="21182"/>
                  </a:lnTo>
                  <a:lnTo>
                    <a:pt x="5837" y="20455"/>
                  </a:lnTo>
                  <a:lnTo>
                    <a:pt x="9090" y="16108"/>
                  </a:lnTo>
                  <a:lnTo>
                    <a:pt x="12644" y="11862"/>
                  </a:lnTo>
                  <a:lnTo>
                    <a:pt x="16487" y="7732"/>
                  </a:lnTo>
                  <a:lnTo>
                    <a:pt x="20606" y="3732"/>
                  </a:lnTo>
                  <a:lnTo>
                    <a:pt x="21600" y="2814"/>
                  </a:lnTo>
                  <a:lnTo>
                    <a:pt x="21400" y="1470"/>
                  </a:lnTo>
                  <a:lnTo>
                    <a:pt x="18917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0" name="Google Shape;330;p9"/>
            <p:cNvSpPr/>
            <p:nvPr/>
          </p:nvSpPr>
          <p:spPr>
            <a:xfrm>
              <a:off x="690791" y="501699"/>
              <a:ext cx="175680" cy="571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546" y="0"/>
                  </a:moveTo>
                  <a:lnTo>
                    <a:pt x="14994" y="1578"/>
                  </a:lnTo>
                  <a:lnTo>
                    <a:pt x="5987" y="6680"/>
                  </a:lnTo>
                  <a:lnTo>
                    <a:pt x="561" y="11282"/>
                  </a:lnTo>
                  <a:lnTo>
                    <a:pt x="0" y="14478"/>
                  </a:lnTo>
                  <a:lnTo>
                    <a:pt x="539" y="19997"/>
                  </a:lnTo>
                  <a:lnTo>
                    <a:pt x="1280" y="21600"/>
                  </a:lnTo>
                  <a:lnTo>
                    <a:pt x="2259" y="21600"/>
                  </a:lnTo>
                  <a:lnTo>
                    <a:pt x="2441" y="21523"/>
                  </a:lnTo>
                  <a:lnTo>
                    <a:pt x="2620" y="21360"/>
                  </a:lnTo>
                  <a:lnTo>
                    <a:pt x="6862" y="17832"/>
                  </a:lnTo>
                  <a:lnTo>
                    <a:pt x="11149" y="15027"/>
                  </a:lnTo>
                  <a:lnTo>
                    <a:pt x="15466" y="12954"/>
                  </a:lnTo>
                  <a:lnTo>
                    <a:pt x="19798" y="11623"/>
                  </a:lnTo>
                  <a:lnTo>
                    <a:pt x="20826" y="11397"/>
                  </a:lnTo>
                  <a:lnTo>
                    <a:pt x="21600" y="8648"/>
                  </a:lnTo>
                  <a:lnTo>
                    <a:pt x="21452" y="2332"/>
                  </a:lnTo>
                  <a:lnTo>
                    <a:pt x="20546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1" name="Google Shape;331;p9"/>
            <p:cNvSpPr/>
            <p:nvPr/>
          </p:nvSpPr>
          <p:spPr>
            <a:xfrm>
              <a:off x="979805" y="506537"/>
              <a:ext cx="174486" cy="6685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56" y="0"/>
                  </a:moveTo>
                  <a:lnTo>
                    <a:pt x="299" y="1851"/>
                  </a:lnTo>
                  <a:lnTo>
                    <a:pt x="0" y="7214"/>
                  </a:lnTo>
                  <a:lnTo>
                    <a:pt x="712" y="9705"/>
                  </a:lnTo>
                  <a:lnTo>
                    <a:pt x="1739" y="10098"/>
                  </a:lnTo>
                  <a:lnTo>
                    <a:pt x="6036" y="12030"/>
                  </a:lnTo>
                  <a:lnTo>
                    <a:pt x="10330" y="14548"/>
                  </a:lnTo>
                  <a:lnTo>
                    <a:pt x="14606" y="17646"/>
                  </a:lnTo>
                  <a:lnTo>
                    <a:pt x="18849" y="21313"/>
                  </a:lnTo>
                  <a:lnTo>
                    <a:pt x="19058" y="21506"/>
                  </a:lnTo>
                  <a:lnTo>
                    <a:pt x="19272" y="21600"/>
                  </a:lnTo>
                  <a:lnTo>
                    <a:pt x="20253" y="21600"/>
                  </a:lnTo>
                  <a:lnTo>
                    <a:pt x="20977" y="20353"/>
                  </a:lnTo>
                  <a:lnTo>
                    <a:pt x="21600" y="15798"/>
                  </a:lnTo>
                  <a:lnTo>
                    <a:pt x="21092" y="12991"/>
                  </a:lnTo>
                  <a:lnTo>
                    <a:pt x="15696" y="8257"/>
                  </a:lnTo>
                  <a:lnTo>
                    <a:pt x="6763" y="2402"/>
                  </a:lnTo>
                  <a:lnTo>
                    <a:pt x="2281" y="386"/>
                  </a:lnTo>
                  <a:lnTo>
                    <a:pt x="1256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2" name="Google Shape;332;p9"/>
            <p:cNvSpPr/>
            <p:nvPr/>
          </p:nvSpPr>
          <p:spPr>
            <a:xfrm>
              <a:off x="790409" y="232205"/>
              <a:ext cx="150928" cy="11940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966" y="0"/>
                  </a:moveTo>
                  <a:lnTo>
                    <a:pt x="13450" y="4589"/>
                  </a:lnTo>
                  <a:lnTo>
                    <a:pt x="4955" y="12590"/>
                  </a:lnTo>
                  <a:lnTo>
                    <a:pt x="93" y="17784"/>
                  </a:lnTo>
                  <a:lnTo>
                    <a:pt x="0" y="19521"/>
                  </a:lnTo>
                  <a:lnTo>
                    <a:pt x="1218" y="21283"/>
                  </a:lnTo>
                  <a:lnTo>
                    <a:pt x="1821" y="21600"/>
                  </a:lnTo>
                  <a:lnTo>
                    <a:pt x="2932" y="21600"/>
                  </a:lnTo>
                  <a:lnTo>
                    <a:pt x="3441" y="21377"/>
                  </a:lnTo>
                  <a:lnTo>
                    <a:pt x="3853" y="20922"/>
                  </a:lnTo>
                  <a:lnTo>
                    <a:pt x="7687" y="16859"/>
                  </a:lnTo>
                  <a:lnTo>
                    <a:pt x="11714" y="12915"/>
                  </a:lnTo>
                  <a:lnTo>
                    <a:pt x="15921" y="9106"/>
                  </a:lnTo>
                  <a:lnTo>
                    <a:pt x="20291" y="5442"/>
                  </a:lnTo>
                  <a:lnTo>
                    <a:pt x="21302" y="4629"/>
                  </a:lnTo>
                  <a:lnTo>
                    <a:pt x="21600" y="2931"/>
                  </a:lnTo>
                  <a:lnTo>
                    <a:pt x="20310" y="374"/>
                  </a:lnTo>
                  <a:lnTo>
                    <a:pt x="18966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3" name="Google Shape;333;p9"/>
            <p:cNvSpPr/>
            <p:nvPr/>
          </p:nvSpPr>
          <p:spPr>
            <a:xfrm>
              <a:off x="1034313" y="106373"/>
              <a:ext cx="169165" cy="8799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766" y="0"/>
                  </a:moveTo>
                  <a:lnTo>
                    <a:pt x="14247" y="3913"/>
                  </a:lnTo>
                  <a:lnTo>
                    <a:pt x="5539" y="10834"/>
                  </a:lnTo>
                  <a:lnTo>
                    <a:pt x="412" y="15394"/>
                  </a:lnTo>
                  <a:lnTo>
                    <a:pt x="0" y="17613"/>
                  </a:lnTo>
                  <a:lnTo>
                    <a:pt x="793" y="20818"/>
                  </a:lnTo>
                  <a:lnTo>
                    <a:pt x="1487" y="21600"/>
                  </a:lnTo>
                  <a:lnTo>
                    <a:pt x="2492" y="21600"/>
                  </a:lnTo>
                  <a:lnTo>
                    <a:pt x="2775" y="21482"/>
                  </a:lnTo>
                  <a:lnTo>
                    <a:pt x="3044" y="21238"/>
                  </a:lnTo>
                  <a:lnTo>
                    <a:pt x="7116" y="17643"/>
                  </a:lnTo>
                  <a:lnTo>
                    <a:pt x="11321" y="14181"/>
                  </a:lnTo>
                  <a:lnTo>
                    <a:pt x="15643" y="10865"/>
                  </a:lnTo>
                  <a:lnTo>
                    <a:pt x="20068" y="7706"/>
                  </a:lnTo>
                  <a:lnTo>
                    <a:pt x="21076" y="7014"/>
                  </a:lnTo>
                  <a:lnTo>
                    <a:pt x="21600" y="4879"/>
                  </a:lnTo>
                  <a:lnTo>
                    <a:pt x="20880" y="1007"/>
                  </a:lnTo>
                  <a:lnTo>
                    <a:pt x="19766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4" name="Google Shape;334;p9"/>
            <p:cNvSpPr/>
            <p:nvPr/>
          </p:nvSpPr>
          <p:spPr>
            <a:xfrm>
              <a:off x="1308785" y="31137"/>
              <a:ext cx="175503" cy="642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245" y="0"/>
                  </a:moveTo>
                  <a:lnTo>
                    <a:pt x="14698" y="3041"/>
                  </a:lnTo>
                  <a:lnTo>
                    <a:pt x="5870" y="8566"/>
                  </a:lnTo>
                  <a:lnTo>
                    <a:pt x="592" y="12302"/>
                  </a:lnTo>
                  <a:lnTo>
                    <a:pt x="0" y="15097"/>
                  </a:lnTo>
                  <a:lnTo>
                    <a:pt x="488" y="20098"/>
                  </a:lnTo>
                  <a:lnTo>
                    <a:pt x="1244" y="21600"/>
                  </a:lnTo>
                  <a:lnTo>
                    <a:pt x="2227" y="21600"/>
                  </a:lnTo>
                  <a:lnTo>
                    <a:pt x="2391" y="21544"/>
                  </a:lnTo>
                  <a:lnTo>
                    <a:pt x="6771" y="18467"/>
                  </a:lnTo>
                  <a:lnTo>
                    <a:pt x="11083" y="15661"/>
                  </a:lnTo>
                  <a:lnTo>
                    <a:pt x="15473" y="13022"/>
                  </a:lnTo>
                  <a:lnTo>
                    <a:pt x="20939" y="10023"/>
                  </a:lnTo>
                  <a:lnTo>
                    <a:pt x="21600" y="7344"/>
                  </a:lnTo>
                  <a:lnTo>
                    <a:pt x="21208" y="1822"/>
                  </a:lnTo>
                  <a:lnTo>
                    <a:pt x="20245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5" name="Google Shape;335;p9"/>
            <p:cNvSpPr/>
            <p:nvPr/>
          </p:nvSpPr>
          <p:spPr>
            <a:xfrm>
              <a:off x="1595691" y="0"/>
              <a:ext cx="93770" cy="3948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9941" y="385"/>
                  </a:lnTo>
                  <a:lnTo>
                    <a:pt x="11553" y="2600"/>
                  </a:lnTo>
                  <a:lnTo>
                    <a:pt x="1346" y="5668"/>
                  </a:lnTo>
                  <a:lnTo>
                    <a:pt x="0" y="9837"/>
                  </a:lnTo>
                  <a:lnTo>
                    <a:pt x="486" y="18564"/>
                  </a:lnTo>
                  <a:lnTo>
                    <a:pt x="1989" y="21600"/>
                  </a:lnTo>
                  <a:lnTo>
                    <a:pt x="3867" y="21600"/>
                  </a:lnTo>
                  <a:lnTo>
                    <a:pt x="4023" y="21572"/>
                  </a:lnTo>
                  <a:lnTo>
                    <a:pt x="12377" y="19093"/>
                  </a:lnTo>
                  <a:lnTo>
                    <a:pt x="20670" y="16902"/>
                  </a:lnTo>
                  <a:lnTo>
                    <a:pt x="21600" y="16686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36" name="Google Shape;336;p9"/>
          <p:cNvGrpSpPr/>
          <p:nvPr/>
        </p:nvGrpSpPr>
        <p:grpSpPr>
          <a:xfrm>
            <a:off x="3237397" y="6130422"/>
            <a:ext cx="250928" cy="256923"/>
            <a:chOff x="0" y="0"/>
            <a:chExt cx="250926" cy="256922"/>
          </a:xfrm>
        </p:grpSpPr>
        <p:sp>
          <p:nvSpPr>
            <p:cNvPr id="337" name="Google Shape;337;p9"/>
            <p:cNvSpPr/>
            <p:nvPr/>
          </p:nvSpPr>
          <p:spPr>
            <a:xfrm>
              <a:off x="87717" y="187147"/>
              <a:ext cx="75365" cy="6977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12" y="546"/>
                  </a:lnTo>
                  <a:lnTo>
                    <a:pt x="2136" y="2076"/>
                  </a:lnTo>
                  <a:lnTo>
                    <a:pt x="5673" y="6825"/>
                  </a:lnTo>
                  <a:lnTo>
                    <a:pt x="16900" y="21600"/>
                  </a:lnTo>
                  <a:lnTo>
                    <a:pt x="18044" y="16709"/>
                  </a:lnTo>
                  <a:lnTo>
                    <a:pt x="19176" y="11998"/>
                  </a:lnTo>
                  <a:lnTo>
                    <a:pt x="20184" y="7389"/>
                  </a:lnTo>
                  <a:lnTo>
                    <a:pt x="20955" y="2803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8" name="Google Shape;338;p9"/>
            <p:cNvSpPr/>
            <p:nvPr/>
          </p:nvSpPr>
          <p:spPr>
            <a:xfrm>
              <a:off x="0" y="35584"/>
              <a:ext cx="250926" cy="15852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82" y="0"/>
                  </a:moveTo>
                  <a:lnTo>
                    <a:pt x="1410" y="574"/>
                  </a:lnTo>
                  <a:lnTo>
                    <a:pt x="1481" y="950"/>
                  </a:lnTo>
                  <a:lnTo>
                    <a:pt x="2736" y="5784"/>
                  </a:lnTo>
                  <a:lnTo>
                    <a:pt x="3326" y="8015"/>
                  </a:lnTo>
                  <a:lnTo>
                    <a:pt x="3933" y="10232"/>
                  </a:lnTo>
                  <a:lnTo>
                    <a:pt x="4165" y="11060"/>
                  </a:lnTo>
                  <a:lnTo>
                    <a:pt x="4100" y="11624"/>
                  </a:lnTo>
                  <a:lnTo>
                    <a:pt x="3805" y="12326"/>
                  </a:lnTo>
                  <a:lnTo>
                    <a:pt x="2864" y="14595"/>
                  </a:lnTo>
                  <a:lnTo>
                    <a:pt x="0" y="21600"/>
                  </a:lnTo>
                  <a:lnTo>
                    <a:pt x="391" y="21565"/>
                  </a:lnTo>
                  <a:lnTo>
                    <a:pt x="662" y="21552"/>
                  </a:lnTo>
                  <a:lnTo>
                    <a:pt x="5507" y="20946"/>
                  </a:lnTo>
                  <a:lnTo>
                    <a:pt x="7551" y="20652"/>
                  </a:lnTo>
                  <a:lnTo>
                    <a:pt x="14038" y="20652"/>
                  </a:lnTo>
                  <a:lnTo>
                    <a:pt x="16602" y="16858"/>
                  </a:lnTo>
                  <a:lnTo>
                    <a:pt x="17847" y="16249"/>
                  </a:lnTo>
                  <a:lnTo>
                    <a:pt x="19080" y="15499"/>
                  </a:lnTo>
                  <a:lnTo>
                    <a:pt x="20323" y="14677"/>
                  </a:lnTo>
                  <a:lnTo>
                    <a:pt x="21600" y="13854"/>
                  </a:lnTo>
                  <a:lnTo>
                    <a:pt x="21317" y="13532"/>
                  </a:lnTo>
                  <a:lnTo>
                    <a:pt x="21146" y="13313"/>
                  </a:lnTo>
                  <a:lnTo>
                    <a:pt x="17101" y="9392"/>
                  </a:lnTo>
                  <a:lnTo>
                    <a:pt x="15803" y="8178"/>
                  </a:lnTo>
                  <a:lnTo>
                    <a:pt x="15223" y="7647"/>
                  </a:lnTo>
                  <a:lnTo>
                    <a:pt x="14982" y="7034"/>
                  </a:lnTo>
                  <a:lnTo>
                    <a:pt x="14975" y="4800"/>
                  </a:lnTo>
                  <a:lnTo>
                    <a:pt x="14939" y="3622"/>
                  </a:lnTo>
                  <a:lnTo>
                    <a:pt x="14910" y="2916"/>
                  </a:lnTo>
                  <a:lnTo>
                    <a:pt x="8146" y="2916"/>
                  </a:lnTo>
                  <a:lnTo>
                    <a:pt x="7489" y="2623"/>
                  </a:lnTo>
                  <a:lnTo>
                    <a:pt x="6962" y="2246"/>
                  </a:lnTo>
                  <a:lnTo>
                    <a:pt x="6363" y="2118"/>
                  </a:lnTo>
                  <a:lnTo>
                    <a:pt x="1282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9" name="Google Shape;339;p9"/>
            <p:cNvSpPr/>
            <p:nvPr/>
          </p:nvSpPr>
          <p:spPr>
            <a:xfrm>
              <a:off x="94632" y="0"/>
              <a:ext cx="78581" cy="569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86" y="0"/>
                  </a:moveTo>
                  <a:lnTo>
                    <a:pt x="8973" y="13860"/>
                  </a:lnTo>
                  <a:lnTo>
                    <a:pt x="5249" y="18426"/>
                  </a:lnTo>
                  <a:lnTo>
                    <a:pt x="3577" y="20240"/>
                  </a:lnTo>
                  <a:lnTo>
                    <a:pt x="1860" y="21358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388" y="17006"/>
                  </a:lnTo>
                  <a:lnTo>
                    <a:pt x="21222" y="12910"/>
                  </a:lnTo>
                  <a:lnTo>
                    <a:pt x="20686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40" name="Google Shape;340;p9"/>
          <p:cNvGrpSpPr/>
          <p:nvPr/>
        </p:nvGrpSpPr>
        <p:grpSpPr>
          <a:xfrm>
            <a:off x="1873627" y="2369815"/>
            <a:ext cx="250927" cy="256923"/>
            <a:chOff x="0" y="0"/>
            <a:chExt cx="250926" cy="256922"/>
          </a:xfrm>
        </p:grpSpPr>
        <p:sp>
          <p:nvSpPr>
            <p:cNvPr id="341" name="Google Shape;341;p9"/>
            <p:cNvSpPr/>
            <p:nvPr/>
          </p:nvSpPr>
          <p:spPr>
            <a:xfrm>
              <a:off x="87717" y="187147"/>
              <a:ext cx="75365" cy="6977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12" y="546"/>
                  </a:lnTo>
                  <a:lnTo>
                    <a:pt x="2139" y="2076"/>
                  </a:lnTo>
                  <a:lnTo>
                    <a:pt x="5673" y="6823"/>
                  </a:lnTo>
                  <a:lnTo>
                    <a:pt x="16900" y="21600"/>
                  </a:lnTo>
                  <a:lnTo>
                    <a:pt x="18044" y="16709"/>
                  </a:lnTo>
                  <a:lnTo>
                    <a:pt x="19176" y="11998"/>
                  </a:lnTo>
                  <a:lnTo>
                    <a:pt x="20184" y="7389"/>
                  </a:lnTo>
                  <a:lnTo>
                    <a:pt x="20955" y="2803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2" name="Google Shape;342;p9"/>
            <p:cNvSpPr/>
            <p:nvPr/>
          </p:nvSpPr>
          <p:spPr>
            <a:xfrm>
              <a:off x="0" y="35584"/>
              <a:ext cx="250926" cy="15852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82" y="0"/>
                  </a:moveTo>
                  <a:lnTo>
                    <a:pt x="1410" y="574"/>
                  </a:lnTo>
                  <a:lnTo>
                    <a:pt x="1481" y="950"/>
                  </a:lnTo>
                  <a:lnTo>
                    <a:pt x="2736" y="5784"/>
                  </a:lnTo>
                  <a:lnTo>
                    <a:pt x="3325" y="8015"/>
                  </a:lnTo>
                  <a:lnTo>
                    <a:pt x="3932" y="10232"/>
                  </a:lnTo>
                  <a:lnTo>
                    <a:pt x="4164" y="11060"/>
                  </a:lnTo>
                  <a:lnTo>
                    <a:pt x="4100" y="11624"/>
                  </a:lnTo>
                  <a:lnTo>
                    <a:pt x="3805" y="12326"/>
                  </a:lnTo>
                  <a:lnTo>
                    <a:pt x="2864" y="14595"/>
                  </a:lnTo>
                  <a:lnTo>
                    <a:pt x="0" y="21600"/>
                  </a:lnTo>
                  <a:lnTo>
                    <a:pt x="391" y="21565"/>
                  </a:lnTo>
                  <a:lnTo>
                    <a:pt x="662" y="21552"/>
                  </a:lnTo>
                  <a:lnTo>
                    <a:pt x="5507" y="20946"/>
                  </a:lnTo>
                  <a:lnTo>
                    <a:pt x="7551" y="20652"/>
                  </a:lnTo>
                  <a:lnTo>
                    <a:pt x="14038" y="20652"/>
                  </a:lnTo>
                  <a:lnTo>
                    <a:pt x="16602" y="16858"/>
                  </a:lnTo>
                  <a:lnTo>
                    <a:pt x="17847" y="16249"/>
                  </a:lnTo>
                  <a:lnTo>
                    <a:pt x="19080" y="15499"/>
                  </a:lnTo>
                  <a:lnTo>
                    <a:pt x="20323" y="14677"/>
                  </a:lnTo>
                  <a:lnTo>
                    <a:pt x="21600" y="13854"/>
                  </a:lnTo>
                  <a:lnTo>
                    <a:pt x="21317" y="13532"/>
                  </a:lnTo>
                  <a:lnTo>
                    <a:pt x="21146" y="13311"/>
                  </a:lnTo>
                  <a:lnTo>
                    <a:pt x="17101" y="9391"/>
                  </a:lnTo>
                  <a:lnTo>
                    <a:pt x="15803" y="8178"/>
                  </a:lnTo>
                  <a:lnTo>
                    <a:pt x="15223" y="7647"/>
                  </a:lnTo>
                  <a:lnTo>
                    <a:pt x="14982" y="7034"/>
                  </a:lnTo>
                  <a:lnTo>
                    <a:pt x="14975" y="4800"/>
                  </a:lnTo>
                  <a:lnTo>
                    <a:pt x="14939" y="3622"/>
                  </a:lnTo>
                  <a:lnTo>
                    <a:pt x="14910" y="2916"/>
                  </a:lnTo>
                  <a:lnTo>
                    <a:pt x="8146" y="2916"/>
                  </a:lnTo>
                  <a:lnTo>
                    <a:pt x="7489" y="2623"/>
                  </a:lnTo>
                  <a:lnTo>
                    <a:pt x="6962" y="2246"/>
                  </a:lnTo>
                  <a:lnTo>
                    <a:pt x="6363" y="2118"/>
                  </a:lnTo>
                  <a:lnTo>
                    <a:pt x="1282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3" name="Google Shape;343;p9"/>
            <p:cNvSpPr/>
            <p:nvPr/>
          </p:nvSpPr>
          <p:spPr>
            <a:xfrm>
              <a:off x="94630" y="0"/>
              <a:ext cx="78583" cy="569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86" y="0"/>
                  </a:moveTo>
                  <a:lnTo>
                    <a:pt x="8973" y="13860"/>
                  </a:lnTo>
                  <a:lnTo>
                    <a:pt x="5249" y="18426"/>
                  </a:lnTo>
                  <a:lnTo>
                    <a:pt x="3576" y="20240"/>
                  </a:lnTo>
                  <a:lnTo>
                    <a:pt x="1859" y="21358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388" y="17006"/>
                  </a:lnTo>
                  <a:lnTo>
                    <a:pt x="21222" y="12910"/>
                  </a:lnTo>
                  <a:lnTo>
                    <a:pt x="20686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44" name="Google Shape;344;p9"/>
          <p:cNvGrpSpPr/>
          <p:nvPr/>
        </p:nvGrpSpPr>
        <p:grpSpPr>
          <a:xfrm>
            <a:off x="484765" y="3428710"/>
            <a:ext cx="250928" cy="256922"/>
            <a:chOff x="0" y="0"/>
            <a:chExt cx="250927" cy="256921"/>
          </a:xfrm>
        </p:grpSpPr>
        <p:sp>
          <p:nvSpPr>
            <p:cNvPr id="345" name="Google Shape;345;p9"/>
            <p:cNvSpPr/>
            <p:nvPr/>
          </p:nvSpPr>
          <p:spPr>
            <a:xfrm>
              <a:off x="87718" y="187147"/>
              <a:ext cx="75365" cy="6977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12" y="546"/>
                  </a:lnTo>
                  <a:lnTo>
                    <a:pt x="2136" y="2076"/>
                  </a:lnTo>
                  <a:lnTo>
                    <a:pt x="5673" y="6825"/>
                  </a:lnTo>
                  <a:lnTo>
                    <a:pt x="16900" y="21600"/>
                  </a:lnTo>
                  <a:lnTo>
                    <a:pt x="18044" y="16709"/>
                  </a:lnTo>
                  <a:lnTo>
                    <a:pt x="19176" y="11998"/>
                  </a:lnTo>
                  <a:lnTo>
                    <a:pt x="20184" y="7389"/>
                  </a:lnTo>
                  <a:lnTo>
                    <a:pt x="20955" y="2803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6" name="Google Shape;346;p9"/>
            <p:cNvSpPr/>
            <p:nvPr/>
          </p:nvSpPr>
          <p:spPr>
            <a:xfrm>
              <a:off x="0" y="35584"/>
              <a:ext cx="250927" cy="15852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82" y="0"/>
                  </a:moveTo>
                  <a:lnTo>
                    <a:pt x="1410" y="574"/>
                  </a:lnTo>
                  <a:lnTo>
                    <a:pt x="1481" y="950"/>
                  </a:lnTo>
                  <a:lnTo>
                    <a:pt x="2736" y="5784"/>
                  </a:lnTo>
                  <a:lnTo>
                    <a:pt x="3326" y="8015"/>
                  </a:lnTo>
                  <a:lnTo>
                    <a:pt x="3933" y="10232"/>
                  </a:lnTo>
                  <a:lnTo>
                    <a:pt x="4165" y="11060"/>
                  </a:lnTo>
                  <a:lnTo>
                    <a:pt x="4100" y="11624"/>
                  </a:lnTo>
                  <a:lnTo>
                    <a:pt x="3805" y="12326"/>
                  </a:lnTo>
                  <a:lnTo>
                    <a:pt x="2864" y="14595"/>
                  </a:lnTo>
                  <a:lnTo>
                    <a:pt x="0" y="21600"/>
                  </a:lnTo>
                  <a:lnTo>
                    <a:pt x="391" y="21565"/>
                  </a:lnTo>
                  <a:lnTo>
                    <a:pt x="664" y="21552"/>
                  </a:lnTo>
                  <a:lnTo>
                    <a:pt x="5507" y="20946"/>
                  </a:lnTo>
                  <a:lnTo>
                    <a:pt x="7551" y="20652"/>
                  </a:lnTo>
                  <a:lnTo>
                    <a:pt x="14038" y="20652"/>
                  </a:lnTo>
                  <a:lnTo>
                    <a:pt x="16602" y="16858"/>
                  </a:lnTo>
                  <a:lnTo>
                    <a:pt x="17847" y="16249"/>
                  </a:lnTo>
                  <a:lnTo>
                    <a:pt x="19080" y="15499"/>
                  </a:lnTo>
                  <a:lnTo>
                    <a:pt x="20323" y="14677"/>
                  </a:lnTo>
                  <a:lnTo>
                    <a:pt x="21600" y="13854"/>
                  </a:lnTo>
                  <a:lnTo>
                    <a:pt x="21317" y="13532"/>
                  </a:lnTo>
                  <a:lnTo>
                    <a:pt x="21146" y="13311"/>
                  </a:lnTo>
                  <a:lnTo>
                    <a:pt x="17101" y="9392"/>
                  </a:lnTo>
                  <a:lnTo>
                    <a:pt x="15803" y="8178"/>
                  </a:lnTo>
                  <a:lnTo>
                    <a:pt x="15223" y="7647"/>
                  </a:lnTo>
                  <a:lnTo>
                    <a:pt x="14983" y="7036"/>
                  </a:lnTo>
                  <a:lnTo>
                    <a:pt x="14975" y="4800"/>
                  </a:lnTo>
                  <a:lnTo>
                    <a:pt x="14939" y="3622"/>
                  </a:lnTo>
                  <a:lnTo>
                    <a:pt x="14910" y="2917"/>
                  </a:lnTo>
                  <a:lnTo>
                    <a:pt x="8146" y="2917"/>
                  </a:lnTo>
                  <a:lnTo>
                    <a:pt x="7489" y="2623"/>
                  </a:lnTo>
                  <a:lnTo>
                    <a:pt x="6962" y="2246"/>
                  </a:lnTo>
                  <a:lnTo>
                    <a:pt x="6363" y="2118"/>
                  </a:lnTo>
                  <a:lnTo>
                    <a:pt x="1282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7" name="Google Shape;347;p9"/>
            <p:cNvSpPr/>
            <p:nvPr/>
          </p:nvSpPr>
          <p:spPr>
            <a:xfrm>
              <a:off x="94633" y="0"/>
              <a:ext cx="78582" cy="569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85" y="0"/>
                  </a:moveTo>
                  <a:lnTo>
                    <a:pt x="12780" y="9317"/>
                  </a:lnTo>
                  <a:lnTo>
                    <a:pt x="8973" y="13856"/>
                  </a:lnTo>
                  <a:lnTo>
                    <a:pt x="5249" y="18424"/>
                  </a:lnTo>
                  <a:lnTo>
                    <a:pt x="3577" y="20238"/>
                  </a:lnTo>
                  <a:lnTo>
                    <a:pt x="1860" y="21358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387" y="17004"/>
                  </a:lnTo>
                  <a:lnTo>
                    <a:pt x="21222" y="12908"/>
                  </a:lnTo>
                  <a:lnTo>
                    <a:pt x="20685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48" name="Google Shape;348;p9"/>
          <p:cNvGrpSpPr/>
          <p:nvPr/>
        </p:nvGrpSpPr>
        <p:grpSpPr>
          <a:xfrm>
            <a:off x="2698965" y="1943558"/>
            <a:ext cx="681270" cy="717193"/>
            <a:chOff x="0" y="0"/>
            <a:chExt cx="681268" cy="717192"/>
          </a:xfrm>
        </p:grpSpPr>
        <p:sp>
          <p:nvSpPr>
            <p:cNvPr id="349" name="Google Shape;349;p9"/>
            <p:cNvSpPr/>
            <p:nvPr/>
          </p:nvSpPr>
          <p:spPr>
            <a:xfrm>
              <a:off x="0" y="91471"/>
              <a:ext cx="681268" cy="62572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333" y="0"/>
                  </a:moveTo>
                  <a:lnTo>
                    <a:pt x="3919" y="342"/>
                  </a:lnTo>
                  <a:lnTo>
                    <a:pt x="2607" y="1145"/>
                  </a:lnTo>
                  <a:lnTo>
                    <a:pt x="1470" y="2403"/>
                  </a:lnTo>
                  <a:lnTo>
                    <a:pt x="806" y="3524"/>
                  </a:lnTo>
                  <a:lnTo>
                    <a:pt x="49" y="5975"/>
                  </a:lnTo>
                  <a:lnTo>
                    <a:pt x="0" y="7290"/>
                  </a:lnTo>
                  <a:lnTo>
                    <a:pt x="182" y="9150"/>
                  </a:lnTo>
                  <a:lnTo>
                    <a:pt x="520" y="10916"/>
                  </a:lnTo>
                  <a:lnTo>
                    <a:pt x="1014" y="12587"/>
                  </a:lnTo>
                  <a:lnTo>
                    <a:pt x="1662" y="14163"/>
                  </a:lnTo>
                  <a:lnTo>
                    <a:pt x="2460" y="15642"/>
                  </a:lnTo>
                  <a:lnTo>
                    <a:pt x="3408" y="17025"/>
                  </a:lnTo>
                  <a:lnTo>
                    <a:pt x="4504" y="18310"/>
                  </a:lnTo>
                  <a:lnTo>
                    <a:pt x="5745" y="19499"/>
                  </a:lnTo>
                  <a:lnTo>
                    <a:pt x="7130" y="20589"/>
                  </a:lnTo>
                  <a:lnTo>
                    <a:pt x="8666" y="21260"/>
                  </a:lnTo>
                  <a:lnTo>
                    <a:pt x="10361" y="21553"/>
                  </a:lnTo>
                  <a:lnTo>
                    <a:pt x="11229" y="21600"/>
                  </a:lnTo>
                  <a:lnTo>
                    <a:pt x="12104" y="21568"/>
                  </a:lnTo>
                  <a:lnTo>
                    <a:pt x="12984" y="21512"/>
                  </a:lnTo>
                  <a:lnTo>
                    <a:pt x="13862" y="21483"/>
                  </a:lnTo>
                  <a:lnTo>
                    <a:pt x="15589" y="21129"/>
                  </a:lnTo>
                  <a:lnTo>
                    <a:pt x="17006" y="20050"/>
                  </a:lnTo>
                  <a:lnTo>
                    <a:pt x="18042" y="18766"/>
                  </a:lnTo>
                  <a:lnTo>
                    <a:pt x="18960" y="17433"/>
                  </a:lnTo>
                  <a:lnTo>
                    <a:pt x="19753" y="16049"/>
                  </a:lnTo>
                  <a:lnTo>
                    <a:pt x="20413" y="14612"/>
                  </a:lnTo>
                  <a:lnTo>
                    <a:pt x="20935" y="13120"/>
                  </a:lnTo>
                  <a:lnTo>
                    <a:pt x="21312" y="11573"/>
                  </a:lnTo>
                  <a:lnTo>
                    <a:pt x="21535" y="9968"/>
                  </a:lnTo>
                  <a:lnTo>
                    <a:pt x="21600" y="8303"/>
                  </a:lnTo>
                  <a:lnTo>
                    <a:pt x="21498" y="6576"/>
                  </a:lnTo>
                  <a:lnTo>
                    <a:pt x="21147" y="4876"/>
                  </a:lnTo>
                  <a:lnTo>
                    <a:pt x="20504" y="3400"/>
                  </a:lnTo>
                  <a:lnTo>
                    <a:pt x="19608" y="2174"/>
                  </a:lnTo>
                  <a:lnTo>
                    <a:pt x="19312" y="1921"/>
                  </a:lnTo>
                  <a:lnTo>
                    <a:pt x="9692" y="1921"/>
                  </a:lnTo>
                  <a:lnTo>
                    <a:pt x="9640" y="1888"/>
                  </a:lnTo>
                  <a:lnTo>
                    <a:pt x="9547" y="1852"/>
                  </a:lnTo>
                  <a:lnTo>
                    <a:pt x="9483" y="1783"/>
                  </a:lnTo>
                  <a:lnTo>
                    <a:pt x="8187" y="716"/>
                  </a:lnTo>
                  <a:lnTo>
                    <a:pt x="6780" y="123"/>
                  </a:lnTo>
                  <a:lnTo>
                    <a:pt x="5333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0" name="Google Shape;350;p9"/>
            <p:cNvSpPr/>
            <p:nvPr/>
          </p:nvSpPr>
          <p:spPr>
            <a:xfrm>
              <a:off x="305675" y="0"/>
              <a:ext cx="303425" cy="14711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48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0453" y="19737"/>
                  </a:lnTo>
                  <a:lnTo>
                    <a:pt x="2308" y="19737"/>
                  </a:lnTo>
                  <a:lnTo>
                    <a:pt x="2635" y="16710"/>
                  </a:lnTo>
                  <a:lnTo>
                    <a:pt x="2939" y="13858"/>
                  </a:lnTo>
                  <a:lnTo>
                    <a:pt x="3241" y="11131"/>
                  </a:lnTo>
                  <a:lnTo>
                    <a:pt x="3563" y="8477"/>
                  </a:lnTo>
                  <a:lnTo>
                    <a:pt x="3885" y="5181"/>
                  </a:lnTo>
                  <a:lnTo>
                    <a:pt x="3664" y="3057"/>
                  </a:lnTo>
                  <a:lnTo>
                    <a:pt x="2689" y="1524"/>
                  </a:lnTo>
                  <a:lnTo>
                    <a:pt x="748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1" name="Google Shape;351;p9"/>
            <p:cNvSpPr/>
            <p:nvPr/>
          </p:nvSpPr>
          <p:spPr>
            <a:xfrm>
              <a:off x="338098" y="98578"/>
              <a:ext cx="254895" cy="3585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583" y="0"/>
                  </a:moveTo>
                  <a:lnTo>
                    <a:pt x="9552" y="405"/>
                  </a:lnTo>
                  <a:lnTo>
                    <a:pt x="5378" y="7353"/>
                  </a:lnTo>
                  <a:lnTo>
                    <a:pt x="4125" y="10535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0791" y="17069"/>
                  </a:lnTo>
                  <a:lnTo>
                    <a:pt x="17365" y="5700"/>
                  </a:lnTo>
                  <a:lnTo>
                    <a:pt x="13583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52" name="Google Shape;352;p9"/>
          <p:cNvGrpSpPr/>
          <p:nvPr/>
        </p:nvGrpSpPr>
        <p:grpSpPr>
          <a:xfrm>
            <a:off x="2698965" y="1943558"/>
            <a:ext cx="681270" cy="717193"/>
            <a:chOff x="0" y="0"/>
            <a:chExt cx="681268" cy="717192"/>
          </a:xfrm>
        </p:grpSpPr>
        <p:sp>
          <p:nvSpPr>
            <p:cNvPr id="353" name="Google Shape;353;p9"/>
            <p:cNvSpPr/>
            <p:nvPr/>
          </p:nvSpPr>
          <p:spPr>
            <a:xfrm>
              <a:off x="0" y="91471"/>
              <a:ext cx="681268" cy="62572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333" y="0"/>
                  </a:moveTo>
                  <a:lnTo>
                    <a:pt x="3919" y="342"/>
                  </a:lnTo>
                  <a:lnTo>
                    <a:pt x="2607" y="1145"/>
                  </a:lnTo>
                  <a:lnTo>
                    <a:pt x="1470" y="2403"/>
                  </a:lnTo>
                  <a:lnTo>
                    <a:pt x="806" y="3524"/>
                  </a:lnTo>
                  <a:lnTo>
                    <a:pt x="49" y="5975"/>
                  </a:lnTo>
                  <a:lnTo>
                    <a:pt x="0" y="7290"/>
                  </a:lnTo>
                  <a:lnTo>
                    <a:pt x="182" y="9150"/>
                  </a:lnTo>
                  <a:lnTo>
                    <a:pt x="520" y="10916"/>
                  </a:lnTo>
                  <a:lnTo>
                    <a:pt x="1014" y="12587"/>
                  </a:lnTo>
                  <a:lnTo>
                    <a:pt x="1662" y="14163"/>
                  </a:lnTo>
                  <a:lnTo>
                    <a:pt x="2460" y="15642"/>
                  </a:lnTo>
                  <a:lnTo>
                    <a:pt x="3408" y="17025"/>
                  </a:lnTo>
                  <a:lnTo>
                    <a:pt x="4504" y="18310"/>
                  </a:lnTo>
                  <a:lnTo>
                    <a:pt x="5745" y="19499"/>
                  </a:lnTo>
                  <a:lnTo>
                    <a:pt x="7130" y="20589"/>
                  </a:lnTo>
                  <a:lnTo>
                    <a:pt x="8666" y="21260"/>
                  </a:lnTo>
                  <a:lnTo>
                    <a:pt x="10361" y="21553"/>
                  </a:lnTo>
                  <a:lnTo>
                    <a:pt x="11229" y="21600"/>
                  </a:lnTo>
                  <a:lnTo>
                    <a:pt x="12104" y="21568"/>
                  </a:lnTo>
                  <a:lnTo>
                    <a:pt x="12984" y="21512"/>
                  </a:lnTo>
                  <a:lnTo>
                    <a:pt x="13862" y="21483"/>
                  </a:lnTo>
                  <a:lnTo>
                    <a:pt x="15589" y="21129"/>
                  </a:lnTo>
                  <a:lnTo>
                    <a:pt x="17006" y="20050"/>
                  </a:lnTo>
                  <a:lnTo>
                    <a:pt x="18042" y="18766"/>
                  </a:lnTo>
                  <a:lnTo>
                    <a:pt x="18960" y="17433"/>
                  </a:lnTo>
                  <a:lnTo>
                    <a:pt x="19753" y="16049"/>
                  </a:lnTo>
                  <a:lnTo>
                    <a:pt x="20413" y="14612"/>
                  </a:lnTo>
                  <a:lnTo>
                    <a:pt x="20935" y="13120"/>
                  </a:lnTo>
                  <a:lnTo>
                    <a:pt x="21312" y="11573"/>
                  </a:lnTo>
                  <a:lnTo>
                    <a:pt x="21535" y="9968"/>
                  </a:lnTo>
                  <a:lnTo>
                    <a:pt x="21600" y="8303"/>
                  </a:lnTo>
                  <a:lnTo>
                    <a:pt x="21498" y="6576"/>
                  </a:lnTo>
                  <a:lnTo>
                    <a:pt x="21147" y="4876"/>
                  </a:lnTo>
                  <a:lnTo>
                    <a:pt x="20504" y="3400"/>
                  </a:lnTo>
                  <a:lnTo>
                    <a:pt x="19608" y="2174"/>
                  </a:lnTo>
                  <a:lnTo>
                    <a:pt x="19312" y="1921"/>
                  </a:lnTo>
                  <a:lnTo>
                    <a:pt x="9692" y="1921"/>
                  </a:lnTo>
                  <a:lnTo>
                    <a:pt x="9640" y="1888"/>
                  </a:lnTo>
                  <a:lnTo>
                    <a:pt x="9547" y="1852"/>
                  </a:lnTo>
                  <a:lnTo>
                    <a:pt x="9483" y="1783"/>
                  </a:lnTo>
                  <a:lnTo>
                    <a:pt x="8187" y="716"/>
                  </a:lnTo>
                  <a:lnTo>
                    <a:pt x="6780" y="123"/>
                  </a:lnTo>
                  <a:lnTo>
                    <a:pt x="5333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4" name="Google Shape;354;p9"/>
            <p:cNvSpPr/>
            <p:nvPr/>
          </p:nvSpPr>
          <p:spPr>
            <a:xfrm>
              <a:off x="305675" y="0"/>
              <a:ext cx="303425" cy="14711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48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0453" y="19737"/>
                  </a:lnTo>
                  <a:lnTo>
                    <a:pt x="2308" y="19737"/>
                  </a:lnTo>
                  <a:lnTo>
                    <a:pt x="2635" y="16710"/>
                  </a:lnTo>
                  <a:lnTo>
                    <a:pt x="2939" y="13858"/>
                  </a:lnTo>
                  <a:lnTo>
                    <a:pt x="3241" y="11131"/>
                  </a:lnTo>
                  <a:lnTo>
                    <a:pt x="3563" y="8477"/>
                  </a:lnTo>
                  <a:lnTo>
                    <a:pt x="3885" y="5181"/>
                  </a:lnTo>
                  <a:lnTo>
                    <a:pt x="3664" y="3057"/>
                  </a:lnTo>
                  <a:lnTo>
                    <a:pt x="2689" y="1524"/>
                  </a:lnTo>
                  <a:lnTo>
                    <a:pt x="748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5" name="Google Shape;355;p9"/>
            <p:cNvSpPr/>
            <p:nvPr/>
          </p:nvSpPr>
          <p:spPr>
            <a:xfrm>
              <a:off x="338098" y="98578"/>
              <a:ext cx="254895" cy="3585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583" y="0"/>
                  </a:moveTo>
                  <a:lnTo>
                    <a:pt x="9552" y="405"/>
                  </a:lnTo>
                  <a:lnTo>
                    <a:pt x="5378" y="7353"/>
                  </a:lnTo>
                  <a:lnTo>
                    <a:pt x="4125" y="10535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0791" y="17069"/>
                  </a:lnTo>
                  <a:lnTo>
                    <a:pt x="17365" y="5700"/>
                  </a:lnTo>
                  <a:lnTo>
                    <a:pt x="13583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56" name="Google Shape;356;p9"/>
          <p:cNvSpPr/>
          <p:nvPr/>
        </p:nvSpPr>
        <p:spPr>
          <a:xfrm>
            <a:off x="0" y="841437"/>
            <a:ext cx="4859338" cy="5121150"/>
          </a:xfrm>
          <a:prstGeom prst="rect">
            <a:avLst/>
          </a:prstGeom>
          <a:solidFill>
            <a:srgbClr val="0094B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7" name="Google Shape;357;p9"/>
          <p:cNvSpPr/>
          <p:nvPr/>
        </p:nvSpPr>
        <p:spPr>
          <a:xfrm>
            <a:off x="0" y="5949885"/>
            <a:ext cx="4859338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8" name="Google Shape;358;p9"/>
          <p:cNvSpPr/>
          <p:nvPr/>
        </p:nvSpPr>
        <p:spPr>
          <a:xfrm>
            <a:off x="0" y="828739"/>
            <a:ext cx="4859338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9" name="Google Shape;359;p9"/>
          <p:cNvSpPr txBox="1">
            <a:spLocks noGrp="1"/>
          </p:cNvSpPr>
          <p:nvPr>
            <p:ph type="title"/>
          </p:nvPr>
        </p:nvSpPr>
        <p:spPr>
          <a:xfrm>
            <a:off x="865726" y="1104627"/>
            <a:ext cx="3127886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>
              <a:buSzPts val="2800"/>
            </a:pPr>
            <a:r>
              <a:rPr lang="en-US" dirty="0"/>
              <a:t>Catch Game Cards</a:t>
            </a:r>
            <a:endParaRPr dirty="0"/>
          </a:p>
        </p:txBody>
      </p:sp>
      <p:sp>
        <p:nvSpPr>
          <p:cNvPr id="360" name="Google Shape;360;p9"/>
          <p:cNvSpPr txBox="1">
            <a:spLocks noGrp="1"/>
          </p:cNvSpPr>
          <p:nvPr>
            <p:ph type="body" idx="1"/>
          </p:nvPr>
        </p:nvSpPr>
        <p:spPr>
          <a:xfrm>
            <a:off x="1076899" y="2067359"/>
            <a:ext cx="2705541" cy="34708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9525">
              <a:buSzPts val="1600"/>
            </a:pPr>
            <a:r>
              <a:rPr lang="en-US" dirty="0"/>
              <a:t>Use these cards in this order:</a:t>
            </a:r>
            <a:endParaRPr dirty="0"/>
          </a:p>
          <a:p>
            <a:pPr marL="0" indent="128270">
              <a:buSzPts val="1600"/>
            </a:pPr>
            <a:endParaRPr dirty="0"/>
          </a:p>
          <a:p>
            <a:pPr marL="398779" indent="-257809">
              <a:buClr>
                <a:srgbClr val="FFFFFF"/>
              </a:buClr>
              <a:buFont typeface="Roboto Black"/>
              <a:buAutoNum type="arabicPeriod"/>
            </a:pPr>
            <a:r>
              <a:rPr lang="en-US" sz="1800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Go to the Top</a:t>
            </a:r>
            <a:endParaRPr dirty="0">
              <a:latin typeface="Roboto Black"/>
              <a:ea typeface="Roboto Black"/>
              <a:cs typeface="Roboto Black"/>
              <a:sym typeface="Roboto Black"/>
            </a:endParaRPr>
          </a:p>
          <a:p>
            <a:pPr marL="398779" indent="-257809">
              <a:spcBef>
                <a:spcPts val="800"/>
              </a:spcBef>
              <a:buClr>
                <a:srgbClr val="FFFFFF"/>
              </a:buClr>
              <a:buFont typeface="Roboto Black"/>
              <a:buAutoNum type="arabicPeriod"/>
            </a:pPr>
            <a:r>
              <a:rPr lang="en-US" sz="18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Fall Down</a:t>
            </a:r>
            <a:endParaRPr b="0" dirty="0">
              <a:latin typeface="Roboto Black"/>
              <a:ea typeface="Roboto Black"/>
              <a:cs typeface="Roboto Black"/>
              <a:sym typeface="Roboto Black"/>
            </a:endParaRPr>
          </a:p>
          <a:p>
            <a:pPr marL="398779" indent="-257809">
              <a:spcBef>
                <a:spcPts val="800"/>
              </a:spcBef>
              <a:buClr>
                <a:srgbClr val="FFFFFF"/>
              </a:buClr>
              <a:buFont typeface="Roboto Black"/>
              <a:buAutoNum type="arabicPeriod"/>
            </a:pPr>
            <a:r>
              <a:rPr lang="en-US" sz="18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Move the Catcher</a:t>
            </a:r>
            <a:endParaRPr b="0" dirty="0">
              <a:latin typeface="Roboto Black"/>
              <a:ea typeface="Roboto Black"/>
              <a:cs typeface="Roboto Black"/>
              <a:sym typeface="Roboto Black"/>
            </a:endParaRPr>
          </a:p>
          <a:p>
            <a:pPr marL="398779" indent="-257809">
              <a:spcBef>
                <a:spcPts val="800"/>
              </a:spcBef>
              <a:buClr>
                <a:srgbClr val="FFFFFF"/>
              </a:buClr>
              <a:buFont typeface="Roboto Black"/>
              <a:buAutoNum type="arabicPeriod"/>
            </a:pPr>
            <a:r>
              <a:rPr lang="en-US" sz="18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Catch It!</a:t>
            </a:r>
            <a:endParaRPr sz="1800" b="1" dirty="0">
              <a:latin typeface="Roboto Black"/>
              <a:ea typeface="Roboto Black"/>
              <a:cs typeface="Roboto Black"/>
              <a:sym typeface="Roboto Black"/>
            </a:endParaRPr>
          </a:p>
          <a:p>
            <a:pPr marL="398779" indent="-257809">
              <a:spcBef>
                <a:spcPts val="800"/>
              </a:spcBef>
              <a:buClr>
                <a:srgbClr val="FFFFFF"/>
              </a:buClr>
              <a:buFont typeface="Roboto Black"/>
              <a:buAutoNum type="arabicPeriod"/>
            </a:pPr>
            <a:r>
              <a:rPr lang="en-US" sz="18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Keep Score</a:t>
            </a:r>
            <a:endParaRPr b="0" dirty="0">
              <a:latin typeface="Roboto Black"/>
              <a:ea typeface="Roboto Black"/>
              <a:cs typeface="Roboto Black"/>
              <a:sym typeface="Roboto Black"/>
            </a:endParaRPr>
          </a:p>
          <a:p>
            <a:pPr marL="398779" indent="-257809">
              <a:spcBef>
                <a:spcPts val="800"/>
              </a:spcBef>
              <a:buClr>
                <a:srgbClr val="FFFFFF"/>
              </a:buClr>
              <a:buFont typeface="Roboto Black"/>
              <a:buAutoNum type="arabicPeriod"/>
            </a:pPr>
            <a:r>
              <a:rPr lang="en-US" sz="18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Bonus Points</a:t>
            </a:r>
            <a:endParaRPr b="0" dirty="0">
              <a:latin typeface="Roboto Black"/>
              <a:ea typeface="Roboto Black"/>
              <a:cs typeface="Roboto Black"/>
              <a:sym typeface="Roboto Black"/>
            </a:endParaRPr>
          </a:p>
          <a:p>
            <a:pPr marL="398779" indent="-257809">
              <a:spcBef>
                <a:spcPts val="800"/>
              </a:spcBef>
              <a:buClr>
                <a:srgbClr val="FFFFFF"/>
              </a:buClr>
              <a:buFont typeface="Roboto Black"/>
              <a:buAutoNum type="arabicPeriod"/>
            </a:pPr>
            <a:r>
              <a:rPr lang="en-US" sz="18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You Win!</a:t>
            </a:r>
            <a:endParaRPr dirty="0"/>
          </a:p>
        </p:txBody>
      </p:sp>
      <p:sp>
        <p:nvSpPr>
          <p:cNvPr id="361" name="Google Shape;361;p9"/>
          <p:cNvSpPr/>
          <p:nvPr/>
        </p:nvSpPr>
        <p:spPr>
          <a:xfrm>
            <a:off x="2082165" y="6091698"/>
            <a:ext cx="694903" cy="259423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2" name="Google Shape;362;p9"/>
          <p:cNvSpPr txBox="1"/>
          <p:nvPr/>
        </p:nvSpPr>
        <p:spPr>
          <a:xfrm>
            <a:off x="600869" y="6129337"/>
            <a:ext cx="915037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FFFFFF"/>
              </a:buClr>
              <a:buSzPts val="1000"/>
            </a:pPr>
            <a:r>
              <a:rPr lang="en-US" sz="1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/>
          </a:p>
        </p:txBody>
      </p:sp>
      <p:sp>
        <p:nvSpPr>
          <p:cNvPr id="363" name="Google Shape;363;p9"/>
          <p:cNvSpPr txBox="1"/>
          <p:nvPr/>
        </p:nvSpPr>
        <p:spPr>
          <a:xfrm>
            <a:off x="3449579" y="6138862"/>
            <a:ext cx="812801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FFFFFF"/>
              </a:buClr>
              <a:buSzPts val="1000"/>
            </a:pPr>
            <a:r>
              <a:rPr lang="en-US" sz="1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Set of 7 cards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10"/>
          <p:cNvSpPr/>
          <p:nvPr/>
        </p:nvSpPr>
        <p:spPr>
          <a:xfrm>
            <a:off x="0" y="-1"/>
            <a:ext cx="4859338" cy="6804025"/>
          </a:xfrm>
          <a:prstGeom prst="rect">
            <a:avLst/>
          </a:prstGeom>
          <a:solidFill>
            <a:srgbClr val="00B4D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9" name="Google Shape;369;p10"/>
          <p:cNvSpPr/>
          <p:nvPr/>
        </p:nvSpPr>
        <p:spPr>
          <a:xfrm>
            <a:off x="785013" y="1306513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0" name="Google Shape;370;p10"/>
          <p:cNvSpPr/>
          <p:nvPr/>
        </p:nvSpPr>
        <p:spPr>
          <a:xfrm>
            <a:off x="785013" y="1306513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0094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1" name="Google Shape;371;p10"/>
          <p:cNvSpPr/>
          <p:nvPr/>
        </p:nvSpPr>
        <p:spPr>
          <a:xfrm>
            <a:off x="785013" y="1306513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0094B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2" name="Google Shape;372;p10"/>
          <p:cNvSpPr/>
          <p:nvPr/>
        </p:nvSpPr>
        <p:spPr>
          <a:xfrm>
            <a:off x="785013" y="1306513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0094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3" name="Google Shape;373;p10"/>
          <p:cNvSpPr txBox="1"/>
          <p:nvPr/>
        </p:nvSpPr>
        <p:spPr>
          <a:xfrm>
            <a:off x="842168" y="6129337"/>
            <a:ext cx="722632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FFFFFF"/>
              </a:buClr>
              <a:buSzPts val="1000"/>
            </a:pPr>
            <a:r>
              <a:rPr lang="en-US" sz="1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Catch Game</a:t>
            </a:r>
            <a:endParaRPr/>
          </a:p>
        </p:txBody>
      </p:sp>
      <p:sp>
        <p:nvSpPr>
          <p:cNvPr id="374" name="Google Shape;374;p10"/>
          <p:cNvSpPr/>
          <p:nvPr/>
        </p:nvSpPr>
        <p:spPr>
          <a:xfrm>
            <a:off x="2277270" y="6069013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0094B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5" name="Google Shape;375;p10"/>
          <p:cNvSpPr/>
          <p:nvPr/>
        </p:nvSpPr>
        <p:spPr>
          <a:xfrm>
            <a:off x="3309433" y="6091698"/>
            <a:ext cx="694903" cy="25942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6" name="Google Shape;376;p10"/>
          <p:cNvSpPr txBox="1"/>
          <p:nvPr/>
        </p:nvSpPr>
        <p:spPr>
          <a:xfrm>
            <a:off x="2376518" y="6137036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FFFFFF"/>
              </a:buClr>
              <a:buSzPts val="1100"/>
            </a:pPr>
            <a:r>
              <a:rPr lang="en-US" sz="11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1</a:t>
            </a:r>
            <a:endParaRPr dirty="0"/>
          </a:p>
        </p:txBody>
      </p:sp>
      <p:sp>
        <p:nvSpPr>
          <p:cNvPr id="377" name="Google Shape;377;p10"/>
          <p:cNvSpPr/>
          <p:nvPr/>
        </p:nvSpPr>
        <p:spPr>
          <a:xfrm>
            <a:off x="905669" y="2715272"/>
            <a:ext cx="3047989" cy="228786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8" name="Google Shape;378;p10"/>
          <p:cNvSpPr/>
          <p:nvPr/>
        </p:nvSpPr>
        <p:spPr>
          <a:xfrm>
            <a:off x="905669" y="2715272"/>
            <a:ext cx="3048000" cy="2287880"/>
          </a:xfrm>
          <a:prstGeom prst="rect">
            <a:avLst/>
          </a:prstGeom>
          <a:noFill/>
          <a:ln w="12700" cap="flat" cmpd="sng">
            <a:solidFill>
              <a:srgbClr val="0094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9" name="Google Shape;379;p10"/>
          <p:cNvSpPr txBox="1"/>
          <p:nvPr/>
        </p:nvSpPr>
        <p:spPr>
          <a:xfrm>
            <a:off x="905668" y="1307527"/>
            <a:ext cx="3047989" cy="400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81914" marR="5080" indent="-69849" algn="ctr">
              <a:lnSpc>
                <a:spcPct val="125000"/>
              </a:lnSpc>
              <a:buClr>
                <a:srgbClr val="FFFFFF"/>
              </a:buClr>
              <a:buSzPts val="1200"/>
            </a:pP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Start from a random spot at the top of the Stage.</a:t>
            </a:r>
            <a:endParaRPr dirty="0"/>
          </a:p>
        </p:txBody>
      </p:sp>
      <p:sp>
        <p:nvSpPr>
          <p:cNvPr id="380" name="Google Shape;380;p10"/>
          <p:cNvSpPr txBox="1">
            <a:spLocks noGrp="1"/>
          </p:cNvSpPr>
          <p:nvPr>
            <p:ph type="title"/>
          </p:nvPr>
        </p:nvSpPr>
        <p:spPr>
          <a:xfrm>
            <a:off x="371364" y="634726"/>
            <a:ext cx="4116610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SzPts val="2800"/>
            </a:pPr>
            <a:r>
              <a:rPr lang="en-US" sz="2400" dirty="0"/>
              <a:t>Go to the Top</a:t>
            </a:r>
            <a:endParaRPr sz="2400" dirty="0"/>
          </a:p>
        </p:txBody>
      </p:sp>
      <p:grpSp>
        <p:nvGrpSpPr>
          <p:cNvPr id="381" name="Google Shape;381;p10"/>
          <p:cNvGrpSpPr/>
          <p:nvPr/>
        </p:nvGrpSpPr>
        <p:grpSpPr>
          <a:xfrm>
            <a:off x="3889470" y="578988"/>
            <a:ext cx="598505" cy="625863"/>
            <a:chOff x="0" y="0"/>
            <a:chExt cx="598504" cy="625861"/>
          </a:xfrm>
        </p:grpSpPr>
        <p:sp>
          <p:nvSpPr>
            <p:cNvPr id="382" name="Google Shape;382;p10"/>
            <p:cNvSpPr/>
            <p:nvPr/>
          </p:nvSpPr>
          <p:spPr>
            <a:xfrm>
              <a:off x="0" y="76981"/>
              <a:ext cx="598504" cy="5488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83" y="0"/>
                  </a:moveTo>
                  <a:lnTo>
                    <a:pt x="4060" y="308"/>
                  </a:lnTo>
                  <a:lnTo>
                    <a:pt x="2731" y="1075"/>
                  </a:lnTo>
                  <a:lnTo>
                    <a:pt x="1568" y="2299"/>
                  </a:lnTo>
                  <a:lnTo>
                    <a:pt x="376" y="4571"/>
                  </a:lnTo>
                  <a:lnTo>
                    <a:pt x="0" y="7120"/>
                  </a:lnTo>
                  <a:lnTo>
                    <a:pt x="175" y="9199"/>
                  </a:lnTo>
                  <a:lnTo>
                    <a:pt x="551" y="11163"/>
                  </a:lnTo>
                  <a:lnTo>
                    <a:pt x="1125" y="13011"/>
                  </a:lnTo>
                  <a:lnTo>
                    <a:pt x="1895" y="14744"/>
                  </a:lnTo>
                  <a:lnTo>
                    <a:pt x="2858" y="16360"/>
                  </a:lnTo>
                  <a:lnTo>
                    <a:pt x="4011" y="17859"/>
                  </a:lnTo>
                  <a:lnTo>
                    <a:pt x="5351" y="19239"/>
                  </a:lnTo>
                  <a:lnTo>
                    <a:pt x="6876" y="20501"/>
                  </a:lnTo>
                  <a:lnTo>
                    <a:pt x="8401" y="21203"/>
                  </a:lnTo>
                  <a:lnTo>
                    <a:pt x="10092" y="21533"/>
                  </a:lnTo>
                  <a:lnTo>
                    <a:pt x="10960" y="21600"/>
                  </a:lnTo>
                  <a:lnTo>
                    <a:pt x="11837" y="21589"/>
                  </a:lnTo>
                  <a:lnTo>
                    <a:pt x="12718" y="21553"/>
                  </a:lnTo>
                  <a:lnTo>
                    <a:pt x="13598" y="21545"/>
                  </a:lnTo>
                  <a:lnTo>
                    <a:pt x="15334" y="21233"/>
                  </a:lnTo>
                  <a:lnTo>
                    <a:pt x="16774" y="20193"/>
                  </a:lnTo>
                  <a:lnTo>
                    <a:pt x="17961" y="18782"/>
                  </a:lnTo>
                  <a:lnTo>
                    <a:pt x="18998" y="17304"/>
                  </a:lnTo>
                  <a:lnTo>
                    <a:pt x="19876" y="15758"/>
                  </a:lnTo>
                  <a:lnTo>
                    <a:pt x="20585" y="14141"/>
                  </a:lnTo>
                  <a:lnTo>
                    <a:pt x="21115" y="12450"/>
                  </a:lnTo>
                  <a:lnTo>
                    <a:pt x="21456" y="10682"/>
                  </a:lnTo>
                  <a:lnTo>
                    <a:pt x="21600" y="8836"/>
                  </a:lnTo>
                  <a:lnTo>
                    <a:pt x="21536" y="6908"/>
                  </a:lnTo>
                  <a:lnTo>
                    <a:pt x="21147" y="4985"/>
                  </a:lnTo>
                  <a:lnTo>
                    <a:pt x="20377" y="3350"/>
                  </a:lnTo>
                  <a:lnTo>
                    <a:pt x="19286" y="2040"/>
                  </a:lnTo>
                  <a:lnTo>
                    <a:pt x="19241" y="2009"/>
                  </a:lnTo>
                  <a:lnTo>
                    <a:pt x="9808" y="2009"/>
                  </a:lnTo>
                  <a:lnTo>
                    <a:pt x="9756" y="1975"/>
                  </a:lnTo>
                  <a:lnTo>
                    <a:pt x="9664" y="1937"/>
                  </a:lnTo>
                  <a:lnTo>
                    <a:pt x="9601" y="1868"/>
                  </a:lnTo>
                  <a:lnTo>
                    <a:pt x="8325" y="777"/>
                  </a:lnTo>
                  <a:lnTo>
                    <a:pt x="6928" y="155"/>
                  </a:lnTo>
                  <a:lnTo>
                    <a:pt x="5483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3" name="Google Shape;383;p10"/>
            <p:cNvSpPr/>
            <p:nvPr/>
          </p:nvSpPr>
          <p:spPr>
            <a:xfrm>
              <a:off x="271754" y="0"/>
              <a:ext cx="261394" cy="1280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92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0248" y="19835"/>
                  </a:lnTo>
                  <a:lnTo>
                    <a:pt x="2376" y="19835"/>
                  </a:lnTo>
                  <a:lnTo>
                    <a:pt x="2742" y="16818"/>
                  </a:lnTo>
                  <a:lnTo>
                    <a:pt x="3082" y="13975"/>
                  </a:lnTo>
                  <a:lnTo>
                    <a:pt x="3420" y="11257"/>
                  </a:lnTo>
                  <a:lnTo>
                    <a:pt x="3776" y="8612"/>
                  </a:lnTo>
                  <a:lnTo>
                    <a:pt x="4140" y="5327"/>
                  </a:lnTo>
                  <a:lnTo>
                    <a:pt x="3937" y="3190"/>
                  </a:lnTo>
                  <a:lnTo>
                    <a:pt x="2957" y="1612"/>
                  </a:lnTo>
                  <a:lnTo>
                    <a:pt x="992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4" name="Google Shape;384;p10"/>
            <p:cNvSpPr/>
            <p:nvPr/>
          </p:nvSpPr>
          <p:spPr>
            <a:xfrm>
              <a:off x="300507" y="88496"/>
              <a:ext cx="216281" cy="290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75" y="0"/>
                  </a:moveTo>
                  <a:lnTo>
                    <a:pt x="5618" y="7167"/>
                  </a:lnTo>
                  <a:lnTo>
                    <a:pt x="4310" y="10387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9608" y="12123"/>
                  </a:lnTo>
                  <a:lnTo>
                    <a:pt x="15293" y="1895"/>
                  </a:lnTo>
                  <a:lnTo>
                    <a:pt x="10575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85" name="Google Shape;385;p10"/>
          <p:cNvGrpSpPr/>
          <p:nvPr/>
        </p:nvGrpSpPr>
        <p:grpSpPr>
          <a:xfrm>
            <a:off x="3889470" y="578988"/>
            <a:ext cx="598505" cy="625863"/>
            <a:chOff x="0" y="0"/>
            <a:chExt cx="598504" cy="625861"/>
          </a:xfrm>
        </p:grpSpPr>
        <p:sp>
          <p:nvSpPr>
            <p:cNvPr id="386" name="Google Shape;386;p10"/>
            <p:cNvSpPr/>
            <p:nvPr/>
          </p:nvSpPr>
          <p:spPr>
            <a:xfrm>
              <a:off x="0" y="76981"/>
              <a:ext cx="598504" cy="5488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83" y="0"/>
                  </a:moveTo>
                  <a:lnTo>
                    <a:pt x="4060" y="308"/>
                  </a:lnTo>
                  <a:lnTo>
                    <a:pt x="2731" y="1075"/>
                  </a:lnTo>
                  <a:lnTo>
                    <a:pt x="1568" y="2299"/>
                  </a:lnTo>
                  <a:lnTo>
                    <a:pt x="376" y="4571"/>
                  </a:lnTo>
                  <a:lnTo>
                    <a:pt x="0" y="7120"/>
                  </a:lnTo>
                  <a:lnTo>
                    <a:pt x="175" y="9199"/>
                  </a:lnTo>
                  <a:lnTo>
                    <a:pt x="551" y="11163"/>
                  </a:lnTo>
                  <a:lnTo>
                    <a:pt x="1125" y="13011"/>
                  </a:lnTo>
                  <a:lnTo>
                    <a:pt x="1895" y="14744"/>
                  </a:lnTo>
                  <a:lnTo>
                    <a:pt x="2858" y="16360"/>
                  </a:lnTo>
                  <a:lnTo>
                    <a:pt x="4011" y="17859"/>
                  </a:lnTo>
                  <a:lnTo>
                    <a:pt x="5351" y="19239"/>
                  </a:lnTo>
                  <a:lnTo>
                    <a:pt x="6876" y="20501"/>
                  </a:lnTo>
                  <a:lnTo>
                    <a:pt x="8401" y="21203"/>
                  </a:lnTo>
                  <a:lnTo>
                    <a:pt x="10092" y="21533"/>
                  </a:lnTo>
                  <a:lnTo>
                    <a:pt x="10960" y="21600"/>
                  </a:lnTo>
                  <a:lnTo>
                    <a:pt x="11837" y="21589"/>
                  </a:lnTo>
                  <a:lnTo>
                    <a:pt x="12718" y="21553"/>
                  </a:lnTo>
                  <a:lnTo>
                    <a:pt x="13598" y="21545"/>
                  </a:lnTo>
                  <a:lnTo>
                    <a:pt x="15334" y="21233"/>
                  </a:lnTo>
                  <a:lnTo>
                    <a:pt x="16774" y="20193"/>
                  </a:lnTo>
                  <a:lnTo>
                    <a:pt x="17961" y="18782"/>
                  </a:lnTo>
                  <a:lnTo>
                    <a:pt x="18998" y="17304"/>
                  </a:lnTo>
                  <a:lnTo>
                    <a:pt x="19876" y="15758"/>
                  </a:lnTo>
                  <a:lnTo>
                    <a:pt x="20585" y="14141"/>
                  </a:lnTo>
                  <a:lnTo>
                    <a:pt x="21115" y="12450"/>
                  </a:lnTo>
                  <a:lnTo>
                    <a:pt x="21456" y="10682"/>
                  </a:lnTo>
                  <a:lnTo>
                    <a:pt x="21600" y="8836"/>
                  </a:lnTo>
                  <a:lnTo>
                    <a:pt x="21536" y="6908"/>
                  </a:lnTo>
                  <a:lnTo>
                    <a:pt x="21147" y="4985"/>
                  </a:lnTo>
                  <a:lnTo>
                    <a:pt x="20377" y="3350"/>
                  </a:lnTo>
                  <a:lnTo>
                    <a:pt x="19286" y="2040"/>
                  </a:lnTo>
                  <a:lnTo>
                    <a:pt x="19241" y="2009"/>
                  </a:lnTo>
                  <a:lnTo>
                    <a:pt x="9808" y="2009"/>
                  </a:lnTo>
                  <a:lnTo>
                    <a:pt x="9756" y="1975"/>
                  </a:lnTo>
                  <a:lnTo>
                    <a:pt x="9664" y="1937"/>
                  </a:lnTo>
                  <a:lnTo>
                    <a:pt x="9601" y="1868"/>
                  </a:lnTo>
                  <a:lnTo>
                    <a:pt x="8325" y="777"/>
                  </a:lnTo>
                  <a:lnTo>
                    <a:pt x="6928" y="155"/>
                  </a:lnTo>
                  <a:lnTo>
                    <a:pt x="5483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7" name="Google Shape;387;p10"/>
            <p:cNvSpPr/>
            <p:nvPr/>
          </p:nvSpPr>
          <p:spPr>
            <a:xfrm>
              <a:off x="271754" y="0"/>
              <a:ext cx="261394" cy="1280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92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0248" y="19835"/>
                  </a:lnTo>
                  <a:lnTo>
                    <a:pt x="2376" y="19835"/>
                  </a:lnTo>
                  <a:lnTo>
                    <a:pt x="2742" y="16818"/>
                  </a:lnTo>
                  <a:lnTo>
                    <a:pt x="3082" y="13975"/>
                  </a:lnTo>
                  <a:lnTo>
                    <a:pt x="3420" y="11257"/>
                  </a:lnTo>
                  <a:lnTo>
                    <a:pt x="3776" y="8612"/>
                  </a:lnTo>
                  <a:lnTo>
                    <a:pt x="4140" y="5327"/>
                  </a:lnTo>
                  <a:lnTo>
                    <a:pt x="3937" y="3190"/>
                  </a:lnTo>
                  <a:lnTo>
                    <a:pt x="2957" y="1612"/>
                  </a:lnTo>
                  <a:lnTo>
                    <a:pt x="992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8" name="Google Shape;388;p10"/>
            <p:cNvSpPr/>
            <p:nvPr/>
          </p:nvSpPr>
          <p:spPr>
            <a:xfrm>
              <a:off x="300507" y="88496"/>
              <a:ext cx="216281" cy="290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75" y="0"/>
                  </a:moveTo>
                  <a:lnTo>
                    <a:pt x="5618" y="7167"/>
                  </a:lnTo>
                  <a:lnTo>
                    <a:pt x="4310" y="10387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9608" y="12123"/>
                  </a:lnTo>
                  <a:lnTo>
                    <a:pt x="15293" y="1895"/>
                  </a:lnTo>
                  <a:lnTo>
                    <a:pt x="10575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89" name="Google Shape;389;p10"/>
          <p:cNvGrpSpPr/>
          <p:nvPr/>
        </p:nvGrpSpPr>
        <p:grpSpPr>
          <a:xfrm>
            <a:off x="4051406" y="197372"/>
            <a:ext cx="149248" cy="309323"/>
            <a:chOff x="0" y="0"/>
            <a:chExt cx="149247" cy="309322"/>
          </a:xfrm>
        </p:grpSpPr>
        <p:sp>
          <p:nvSpPr>
            <p:cNvPr id="390" name="Google Shape;390;p10"/>
            <p:cNvSpPr/>
            <p:nvPr/>
          </p:nvSpPr>
          <p:spPr>
            <a:xfrm>
              <a:off x="105761" y="199047"/>
              <a:ext cx="43486" cy="11027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684" y="0"/>
                  </a:moveTo>
                  <a:lnTo>
                    <a:pt x="2271" y="714"/>
                  </a:lnTo>
                  <a:lnTo>
                    <a:pt x="0" y="2169"/>
                  </a:lnTo>
                  <a:lnTo>
                    <a:pt x="902" y="3617"/>
                  </a:lnTo>
                  <a:lnTo>
                    <a:pt x="3079" y="7425"/>
                  </a:lnTo>
                  <a:lnTo>
                    <a:pt x="4911" y="11293"/>
                  </a:lnTo>
                  <a:lnTo>
                    <a:pt x="6391" y="15207"/>
                  </a:lnTo>
                  <a:lnTo>
                    <a:pt x="7513" y="19152"/>
                  </a:lnTo>
                  <a:lnTo>
                    <a:pt x="7841" y="20550"/>
                  </a:lnTo>
                  <a:lnTo>
                    <a:pt x="10850" y="21600"/>
                  </a:lnTo>
                  <a:lnTo>
                    <a:pt x="14585" y="21600"/>
                  </a:lnTo>
                  <a:lnTo>
                    <a:pt x="14799" y="21595"/>
                  </a:lnTo>
                  <a:lnTo>
                    <a:pt x="18812" y="21451"/>
                  </a:lnTo>
                  <a:lnTo>
                    <a:pt x="21600" y="20137"/>
                  </a:lnTo>
                  <a:lnTo>
                    <a:pt x="21247" y="18655"/>
                  </a:lnTo>
                  <a:lnTo>
                    <a:pt x="18520" y="10405"/>
                  </a:lnTo>
                  <a:lnTo>
                    <a:pt x="14308" y="2343"/>
                  </a:lnTo>
                  <a:lnTo>
                    <a:pt x="13406" y="896"/>
                  </a:lnTo>
                  <a:lnTo>
                    <a:pt x="9684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1" name="Google Shape;391;p10"/>
            <p:cNvSpPr/>
            <p:nvPr/>
          </p:nvSpPr>
          <p:spPr>
            <a:xfrm>
              <a:off x="42058" y="46507"/>
              <a:ext cx="69038" cy="10313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780" y="0"/>
                  </a:moveTo>
                  <a:lnTo>
                    <a:pt x="664" y="1639"/>
                  </a:lnTo>
                  <a:lnTo>
                    <a:pt x="0" y="3410"/>
                  </a:lnTo>
                  <a:lnTo>
                    <a:pt x="1236" y="4774"/>
                  </a:lnTo>
                  <a:lnTo>
                    <a:pt x="4415" y="8441"/>
                  </a:lnTo>
                  <a:lnTo>
                    <a:pt x="7385" y="12178"/>
                  </a:lnTo>
                  <a:lnTo>
                    <a:pt x="10134" y="15974"/>
                  </a:lnTo>
                  <a:lnTo>
                    <a:pt x="12652" y="19815"/>
                  </a:lnTo>
                  <a:lnTo>
                    <a:pt x="13343" y="20927"/>
                  </a:lnTo>
                  <a:lnTo>
                    <a:pt x="14960" y="21600"/>
                  </a:lnTo>
                  <a:lnTo>
                    <a:pt x="17221" y="21600"/>
                  </a:lnTo>
                  <a:lnTo>
                    <a:pt x="17782" y="21531"/>
                  </a:lnTo>
                  <a:lnTo>
                    <a:pt x="20543" y="20773"/>
                  </a:lnTo>
                  <a:lnTo>
                    <a:pt x="21600" y="19089"/>
                  </a:lnTo>
                  <a:lnTo>
                    <a:pt x="20686" y="17616"/>
                  </a:lnTo>
                  <a:lnTo>
                    <a:pt x="15148" y="9587"/>
                  </a:lnTo>
                  <a:lnTo>
                    <a:pt x="8682" y="1806"/>
                  </a:lnTo>
                  <a:lnTo>
                    <a:pt x="7446" y="442"/>
                  </a:lnTo>
                  <a:lnTo>
                    <a:pt x="4780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2" name="Google Shape;392;p10"/>
            <p:cNvSpPr/>
            <p:nvPr/>
          </p:nvSpPr>
          <p:spPr>
            <a:xfrm>
              <a:off x="0" y="0"/>
              <a:ext cx="20239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2164" y="12690"/>
                  </a:lnTo>
                  <a:lnTo>
                    <a:pt x="6448" y="21600"/>
                  </a:lnTo>
                  <a:lnTo>
                    <a:pt x="14038" y="21600"/>
                  </a:lnTo>
                  <a:lnTo>
                    <a:pt x="17332" y="16464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11"/>
          <p:cNvSpPr/>
          <p:nvPr/>
        </p:nvSpPr>
        <p:spPr>
          <a:xfrm>
            <a:off x="0" y="0"/>
            <a:ext cx="4859338" cy="1128712"/>
          </a:xfrm>
          <a:prstGeom prst="rect">
            <a:avLst/>
          </a:prstGeom>
          <a:solidFill>
            <a:srgbClr val="00B4D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98" name="Google Shape;398;p11"/>
          <p:cNvGrpSpPr/>
          <p:nvPr/>
        </p:nvGrpSpPr>
        <p:grpSpPr>
          <a:xfrm>
            <a:off x="3889470" y="578988"/>
            <a:ext cx="598505" cy="625863"/>
            <a:chOff x="0" y="0"/>
            <a:chExt cx="598504" cy="625861"/>
          </a:xfrm>
        </p:grpSpPr>
        <p:sp>
          <p:nvSpPr>
            <p:cNvPr id="399" name="Google Shape;399;p11"/>
            <p:cNvSpPr/>
            <p:nvPr/>
          </p:nvSpPr>
          <p:spPr>
            <a:xfrm>
              <a:off x="0" y="76981"/>
              <a:ext cx="598504" cy="5488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83" y="0"/>
                  </a:moveTo>
                  <a:lnTo>
                    <a:pt x="4060" y="308"/>
                  </a:lnTo>
                  <a:lnTo>
                    <a:pt x="2731" y="1075"/>
                  </a:lnTo>
                  <a:lnTo>
                    <a:pt x="1568" y="2299"/>
                  </a:lnTo>
                  <a:lnTo>
                    <a:pt x="376" y="4571"/>
                  </a:lnTo>
                  <a:lnTo>
                    <a:pt x="0" y="7120"/>
                  </a:lnTo>
                  <a:lnTo>
                    <a:pt x="175" y="9199"/>
                  </a:lnTo>
                  <a:lnTo>
                    <a:pt x="551" y="11163"/>
                  </a:lnTo>
                  <a:lnTo>
                    <a:pt x="1125" y="13011"/>
                  </a:lnTo>
                  <a:lnTo>
                    <a:pt x="1895" y="14744"/>
                  </a:lnTo>
                  <a:lnTo>
                    <a:pt x="2858" y="16360"/>
                  </a:lnTo>
                  <a:lnTo>
                    <a:pt x="4011" y="17859"/>
                  </a:lnTo>
                  <a:lnTo>
                    <a:pt x="5351" y="19239"/>
                  </a:lnTo>
                  <a:lnTo>
                    <a:pt x="6876" y="20501"/>
                  </a:lnTo>
                  <a:lnTo>
                    <a:pt x="8401" y="21203"/>
                  </a:lnTo>
                  <a:lnTo>
                    <a:pt x="10092" y="21533"/>
                  </a:lnTo>
                  <a:lnTo>
                    <a:pt x="10960" y="21600"/>
                  </a:lnTo>
                  <a:lnTo>
                    <a:pt x="11837" y="21589"/>
                  </a:lnTo>
                  <a:lnTo>
                    <a:pt x="12718" y="21553"/>
                  </a:lnTo>
                  <a:lnTo>
                    <a:pt x="13598" y="21545"/>
                  </a:lnTo>
                  <a:lnTo>
                    <a:pt x="15334" y="21233"/>
                  </a:lnTo>
                  <a:lnTo>
                    <a:pt x="16774" y="20193"/>
                  </a:lnTo>
                  <a:lnTo>
                    <a:pt x="17961" y="18782"/>
                  </a:lnTo>
                  <a:lnTo>
                    <a:pt x="18998" y="17304"/>
                  </a:lnTo>
                  <a:lnTo>
                    <a:pt x="19876" y="15758"/>
                  </a:lnTo>
                  <a:lnTo>
                    <a:pt x="20585" y="14141"/>
                  </a:lnTo>
                  <a:lnTo>
                    <a:pt x="21115" y="12450"/>
                  </a:lnTo>
                  <a:lnTo>
                    <a:pt x="21456" y="10682"/>
                  </a:lnTo>
                  <a:lnTo>
                    <a:pt x="21600" y="8836"/>
                  </a:lnTo>
                  <a:lnTo>
                    <a:pt x="21536" y="6908"/>
                  </a:lnTo>
                  <a:lnTo>
                    <a:pt x="21147" y="4985"/>
                  </a:lnTo>
                  <a:lnTo>
                    <a:pt x="20377" y="3350"/>
                  </a:lnTo>
                  <a:lnTo>
                    <a:pt x="19286" y="2040"/>
                  </a:lnTo>
                  <a:lnTo>
                    <a:pt x="19241" y="2009"/>
                  </a:lnTo>
                  <a:lnTo>
                    <a:pt x="9808" y="2009"/>
                  </a:lnTo>
                  <a:lnTo>
                    <a:pt x="9756" y="1975"/>
                  </a:lnTo>
                  <a:lnTo>
                    <a:pt x="9664" y="1937"/>
                  </a:lnTo>
                  <a:lnTo>
                    <a:pt x="9601" y="1868"/>
                  </a:lnTo>
                  <a:lnTo>
                    <a:pt x="8325" y="777"/>
                  </a:lnTo>
                  <a:lnTo>
                    <a:pt x="6928" y="155"/>
                  </a:lnTo>
                  <a:lnTo>
                    <a:pt x="5483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0" name="Google Shape;400;p11"/>
            <p:cNvSpPr/>
            <p:nvPr/>
          </p:nvSpPr>
          <p:spPr>
            <a:xfrm>
              <a:off x="271754" y="0"/>
              <a:ext cx="261394" cy="1280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92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0248" y="19835"/>
                  </a:lnTo>
                  <a:lnTo>
                    <a:pt x="2376" y="19835"/>
                  </a:lnTo>
                  <a:lnTo>
                    <a:pt x="2742" y="16818"/>
                  </a:lnTo>
                  <a:lnTo>
                    <a:pt x="3082" y="13975"/>
                  </a:lnTo>
                  <a:lnTo>
                    <a:pt x="3420" y="11257"/>
                  </a:lnTo>
                  <a:lnTo>
                    <a:pt x="3776" y="8612"/>
                  </a:lnTo>
                  <a:lnTo>
                    <a:pt x="4140" y="5327"/>
                  </a:lnTo>
                  <a:lnTo>
                    <a:pt x="3937" y="3190"/>
                  </a:lnTo>
                  <a:lnTo>
                    <a:pt x="2957" y="1612"/>
                  </a:lnTo>
                  <a:lnTo>
                    <a:pt x="992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1" name="Google Shape;401;p11"/>
            <p:cNvSpPr/>
            <p:nvPr/>
          </p:nvSpPr>
          <p:spPr>
            <a:xfrm>
              <a:off x="300507" y="88496"/>
              <a:ext cx="216281" cy="290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75" y="0"/>
                  </a:moveTo>
                  <a:lnTo>
                    <a:pt x="5618" y="7167"/>
                  </a:lnTo>
                  <a:lnTo>
                    <a:pt x="4310" y="10387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9608" y="12123"/>
                  </a:lnTo>
                  <a:lnTo>
                    <a:pt x="15293" y="1895"/>
                  </a:lnTo>
                  <a:lnTo>
                    <a:pt x="10575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02" name="Google Shape;402;p11"/>
          <p:cNvGrpSpPr/>
          <p:nvPr/>
        </p:nvGrpSpPr>
        <p:grpSpPr>
          <a:xfrm>
            <a:off x="3889470" y="578988"/>
            <a:ext cx="598505" cy="625863"/>
            <a:chOff x="0" y="0"/>
            <a:chExt cx="598504" cy="625861"/>
          </a:xfrm>
        </p:grpSpPr>
        <p:sp>
          <p:nvSpPr>
            <p:cNvPr id="403" name="Google Shape;403;p11"/>
            <p:cNvSpPr/>
            <p:nvPr/>
          </p:nvSpPr>
          <p:spPr>
            <a:xfrm>
              <a:off x="0" y="76981"/>
              <a:ext cx="598504" cy="5488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83" y="0"/>
                  </a:moveTo>
                  <a:lnTo>
                    <a:pt x="4060" y="308"/>
                  </a:lnTo>
                  <a:lnTo>
                    <a:pt x="2731" y="1075"/>
                  </a:lnTo>
                  <a:lnTo>
                    <a:pt x="1568" y="2299"/>
                  </a:lnTo>
                  <a:lnTo>
                    <a:pt x="376" y="4571"/>
                  </a:lnTo>
                  <a:lnTo>
                    <a:pt x="0" y="7120"/>
                  </a:lnTo>
                  <a:lnTo>
                    <a:pt x="175" y="9199"/>
                  </a:lnTo>
                  <a:lnTo>
                    <a:pt x="551" y="11163"/>
                  </a:lnTo>
                  <a:lnTo>
                    <a:pt x="1125" y="13011"/>
                  </a:lnTo>
                  <a:lnTo>
                    <a:pt x="1895" y="14744"/>
                  </a:lnTo>
                  <a:lnTo>
                    <a:pt x="2858" y="16360"/>
                  </a:lnTo>
                  <a:lnTo>
                    <a:pt x="4011" y="17859"/>
                  </a:lnTo>
                  <a:lnTo>
                    <a:pt x="5351" y="19239"/>
                  </a:lnTo>
                  <a:lnTo>
                    <a:pt x="6876" y="20501"/>
                  </a:lnTo>
                  <a:lnTo>
                    <a:pt x="8401" y="21203"/>
                  </a:lnTo>
                  <a:lnTo>
                    <a:pt x="10092" y="21533"/>
                  </a:lnTo>
                  <a:lnTo>
                    <a:pt x="10960" y="21600"/>
                  </a:lnTo>
                  <a:lnTo>
                    <a:pt x="11837" y="21589"/>
                  </a:lnTo>
                  <a:lnTo>
                    <a:pt x="12718" y="21553"/>
                  </a:lnTo>
                  <a:lnTo>
                    <a:pt x="13598" y="21545"/>
                  </a:lnTo>
                  <a:lnTo>
                    <a:pt x="15334" y="21233"/>
                  </a:lnTo>
                  <a:lnTo>
                    <a:pt x="16774" y="20193"/>
                  </a:lnTo>
                  <a:lnTo>
                    <a:pt x="17961" y="18782"/>
                  </a:lnTo>
                  <a:lnTo>
                    <a:pt x="18998" y="17304"/>
                  </a:lnTo>
                  <a:lnTo>
                    <a:pt x="19876" y="15758"/>
                  </a:lnTo>
                  <a:lnTo>
                    <a:pt x="20585" y="14141"/>
                  </a:lnTo>
                  <a:lnTo>
                    <a:pt x="21115" y="12450"/>
                  </a:lnTo>
                  <a:lnTo>
                    <a:pt x="21456" y="10682"/>
                  </a:lnTo>
                  <a:lnTo>
                    <a:pt x="21600" y="8836"/>
                  </a:lnTo>
                  <a:lnTo>
                    <a:pt x="21536" y="6908"/>
                  </a:lnTo>
                  <a:lnTo>
                    <a:pt x="21147" y="4985"/>
                  </a:lnTo>
                  <a:lnTo>
                    <a:pt x="20377" y="3350"/>
                  </a:lnTo>
                  <a:lnTo>
                    <a:pt x="19286" y="2040"/>
                  </a:lnTo>
                  <a:lnTo>
                    <a:pt x="19241" y="2009"/>
                  </a:lnTo>
                  <a:lnTo>
                    <a:pt x="9808" y="2009"/>
                  </a:lnTo>
                  <a:lnTo>
                    <a:pt x="9756" y="1975"/>
                  </a:lnTo>
                  <a:lnTo>
                    <a:pt x="9664" y="1937"/>
                  </a:lnTo>
                  <a:lnTo>
                    <a:pt x="9601" y="1868"/>
                  </a:lnTo>
                  <a:lnTo>
                    <a:pt x="8325" y="777"/>
                  </a:lnTo>
                  <a:lnTo>
                    <a:pt x="6928" y="155"/>
                  </a:lnTo>
                  <a:lnTo>
                    <a:pt x="5483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4" name="Google Shape;404;p11"/>
            <p:cNvSpPr/>
            <p:nvPr/>
          </p:nvSpPr>
          <p:spPr>
            <a:xfrm>
              <a:off x="271754" y="0"/>
              <a:ext cx="261394" cy="1280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92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0248" y="19835"/>
                  </a:lnTo>
                  <a:lnTo>
                    <a:pt x="2376" y="19835"/>
                  </a:lnTo>
                  <a:lnTo>
                    <a:pt x="2742" y="16818"/>
                  </a:lnTo>
                  <a:lnTo>
                    <a:pt x="3082" y="13975"/>
                  </a:lnTo>
                  <a:lnTo>
                    <a:pt x="3420" y="11257"/>
                  </a:lnTo>
                  <a:lnTo>
                    <a:pt x="3776" y="8612"/>
                  </a:lnTo>
                  <a:lnTo>
                    <a:pt x="4140" y="5327"/>
                  </a:lnTo>
                  <a:lnTo>
                    <a:pt x="3937" y="3190"/>
                  </a:lnTo>
                  <a:lnTo>
                    <a:pt x="2957" y="1612"/>
                  </a:lnTo>
                  <a:lnTo>
                    <a:pt x="992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" name="Google Shape;405;p11"/>
            <p:cNvSpPr/>
            <p:nvPr/>
          </p:nvSpPr>
          <p:spPr>
            <a:xfrm>
              <a:off x="300507" y="88496"/>
              <a:ext cx="216281" cy="290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75" y="0"/>
                  </a:moveTo>
                  <a:lnTo>
                    <a:pt x="5618" y="7167"/>
                  </a:lnTo>
                  <a:lnTo>
                    <a:pt x="4310" y="10387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9608" y="12123"/>
                  </a:lnTo>
                  <a:lnTo>
                    <a:pt x="15293" y="1895"/>
                  </a:lnTo>
                  <a:lnTo>
                    <a:pt x="10575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06" name="Google Shape;406;p11"/>
          <p:cNvGrpSpPr/>
          <p:nvPr/>
        </p:nvGrpSpPr>
        <p:grpSpPr>
          <a:xfrm>
            <a:off x="4051406" y="197372"/>
            <a:ext cx="149248" cy="309323"/>
            <a:chOff x="0" y="0"/>
            <a:chExt cx="149247" cy="309322"/>
          </a:xfrm>
        </p:grpSpPr>
        <p:sp>
          <p:nvSpPr>
            <p:cNvPr id="407" name="Google Shape;407;p11"/>
            <p:cNvSpPr/>
            <p:nvPr/>
          </p:nvSpPr>
          <p:spPr>
            <a:xfrm>
              <a:off x="105761" y="199047"/>
              <a:ext cx="43486" cy="11027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684" y="0"/>
                  </a:moveTo>
                  <a:lnTo>
                    <a:pt x="2271" y="714"/>
                  </a:lnTo>
                  <a:lnTo>
                    <a:pt x="0" y="2169"/>
                  </a:lnTo>
                  <a:lnTo>
                    <a:pt x="902" y="3617"/>
                  </a:lnTo>
                  <a:lnTo>
                    <a:pt x="3079" y="7425"/>
                  </a:lnTo>
                  <a:lnTo>
                    <a:pt x="4911" y="11293"/>
                  </a:lnTo>
                  <a:lnTo>
                    <a:pt x="6391" y="15207"/>
                  </a:lnTo>
                  <a:lnTo>
                    <a:pt x="7513" y="19152"/>
                  </a:lnTo>
                  <a:lnTo>
                    <a:pt x="7841" y="20550"/>
                  </a:lnTo>
                  <a:lnTo>
                    <a:pt x="10850" y="21600"/>
                  </a:lnTo>
                  <a:lnTo>
                    <a:pt x="14585" y="21600"/>
                  </a:lnTo>
                  <a:lnTo>
                    <a:pt x="14799" y="21595"/>
                  </a:lnTo>
                  <a:lnTo>
                    <a:pt x="18812" y="21451"/>
                  </a:lnTo>
                  <a:lnTo>
                    <a:pt x="21600" y="20137"/>
                  </a:lnTo>
                  <a:lnTo>
                    <a:pt x="21247" y="18655"/>
                  </a:lnTo>
                  <a:lnTo>
                    <a:pt x="18520" y="10405"/>
                  </a:lnTo>
                  <a:lnTo>
                    <a:pt x="14308" y="2343"/>
                  </a:lnTo>
                  <a:lnTo>
                    <a:pt x="13406" y="896"/>
                  </a:lnTo>
                  <a:lnTo>
                    <a:pt x="9684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8" name="Google Shape;408;p11"/>
            <p:cNvSpPr/>
            <p:nvPr/>
          </p:nvSpPr>
          <p:spPr>
            <a:xfrm>
              <a:off x="42058" y="46507"/>
              <a:ext cx="69038" cy="10313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780" y="0"/>
                  </a:moveTo>
                  <a:lnTo>
                    <a:pt x="664" y="1639"/>
                  </a:lnTo>
                  <a:lnTo>
                    <a:pt x="0" y="3410"/>
                  </a:lnTo>
                  <a:lnTo>
                    <a:pt x="1236" y="4774"/>
                  </a:lnTo>
                  <a:lnTo>
                    <a:pt x="4415" y="8441"/>
                  </a:lnTo>
                  <a:lnTo>
                    <a:pt x="7385" y="12178"/>
                  </a:lnTo>
                  <a:lnTo>
                    <a:pt x="10134" y="15974"/>
                  </a:lnTo>
                  <a:lnTo>
                    <a:pt x="12652" y="19815"/>
                  </a:lnTo>
                  <a:lnTo>
                    <a:pt x="13343" y="20927"/>
                  </a:lnTo>
                  <a:lnTo>
                    <a:pt x="14960" y="21600"/>
                  </a:lnTo>
                  <a:lnTo>
                    <a:pt x="17221" y="21600"/>
                  </a:lnTo>
                  <a:lnTo>
                    <a:pt x="17782" y="21531"/>
                  </a:lnTo>
                  <a:lnTo>
                    <a:pt x="20543" y="20773"/>
                  </a:lnTo>
                  <a:lnTo>
                    <a:pt x="21600" y="19089"/>
                  </a:lnTo>
                  <a:lnTo>
                    <a:pt x="20686" y="17616"/>
                  </a:lnTo>
                  <a:lnTo>
                    <a:pt x="15148" y="9587"/>
                  </a:lnTo>
                  <a:lnTo>
                    <a:pt x="8682" y="1806"/>
                  </a:lnTo>
                  <a:lnTo>
                    <a:pt x="7446" y="442"/>
                  </a:lnTo>
                  <a:lnTo>
                    <a:pt x="4780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9" name="Google Shape;409;p11"/>
            <p:cNvSpPr/>
            <p:nvPr/>
          </p:nvSpPr>
          <p:spPr>
            <a:xfrm>
              <a:off x="0" y="0"/>
              <a:ext cx="20239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2164" y="12690"/>
                  </a:lnTo>
                  <a:lnTo>
                    <a:pt x="6448" y="21600"/>
                  </a:lnTo>
                  <a:lnTo>
                    <a:pt x="14038" y="21600"/>
                  </a:lnTo>
                  <a:lnTo>
                    <a:pt x="17332" y="16464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10" name="Google Shape;410;p11"/>
          <p:cNvSpPr/>
          <p:nvPr/>
        </p:nvSpPr>
        <p:spPr>
          <a:xfrm>
            <a:off x="0" y="1128712"/>
            <a:ext cx="4859338" cy="1381965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1" name="Google Shape;411;p11"/>
          <p:cNvSpPr/>
          <p:nvPr/>
        </p:nvSpPr>
        <p:spPr>
          <a:xfrm>
            <a:off x="0" y="1116012"/>
            <a:ext cx="4859338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2" name="Google Shape;412;p11"/>
          <p:cNvSpPr/>
          <p:nvPr/>
        </p:nvSpPr>
        <p:spPr>
          <a:xfrm>
            <a:off x="0" y="2510674"/>
            <a:ext cx="4859338" cy="1482344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3" name="Google Shape;413;p11"/>
          <p:cNvSpPr/>
          <p:nvPr/>
        </p:nvSpPr>
        <p:spPr>
          <a:xfrm>
            <a:off x="0" y="2497975"/>
            <a:ext cx="4859338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4" name="Google Shape;414;p11"/>
          <p:cNvSpPr/>
          <p:nvPr/>
        </p:nvSpPr>
        <p:spPr>
          <a:xfrm>
            <a:off x="1864023" y="2900325"/>
            <a:ext cx="1131291" cy="86917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5" name="Google Shape;415;p11"/>
          <p:cNvSpPr/>
          <p:nvPr/>
        </p:nvSpPr>
        <p:spPr>
          <a:xfrm>
            <a:off x="0" y="3993019"/>
            <a:ext cx="4859338" cy="945693"/>
          </a:xfrm>
          <a:prstGeom prst="rect">
            <a:avLst/>
          </a:prstGeom>
          <a:solidFill>
            <a:srgbClr val="CCE7D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6" name="Google Shape;416;p11"/>
          <p:cNvSpPr/>
          <p:nvPr/>
        </p:nvSpPr>
        <p:spPr>
          <a:xfrm>
            <a:off x="0" y="3980319"/>
            <a:ext cx="4859338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7" name="Google Shape;417;p11"/>
          <p:cNvSpPr/>
          <p:nvPr/>
        </p:nvSpPr>
        <p:spPr>
          <a:xfrm>
            <a:off x="0" y="4938711"/>
            <a:ext cx="4859338" cy="1865313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8" name="Google Shape;418;p11"/>
          <p:cNvSpPr/>
          <p:nvPr/>
        </p:nvSpPr>
        <p:spPr>
          <a:xfrm>
            <a:off x="0" y="4926012"/>
            <a:ext cx="4859338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9" name="Google Shape;419;p11"/>
          <p:cNvSpPr txBox="1">
            <a:spLocks noGrp="1"/>
          </p:cNvSpPr>
          <p:nvPr>
            <p:ph type="title"/>
          </p:nvPr>
        </p:nvSpPr>
        <p:spPr>
          <a:xfrm>
            <a:off x="359568" y="380526"/>
            <a:ext cx="4165015" cy="6311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SzPts val="2400"/>
            </a:pPr>
            <a:r>
              <a:rPr lang="en-US" sz="2400" dirty="0"/>
              <a:t>Go to the Top</a:t>
            </a:r>
            <a:endParaRPr sz="2400" dirty="0"/>
          </a:p>
          <a:p>
            <a:pPr indent="12700">
              <a:spcBef>
                <a:spcPts val="200"/>
              </a:spcBef>
              <a:buSzPts val="1000"/>
            </a:pPr>
            <a:r>
              <a:rPr lang="en-US" sz="1000" b="0" dirty="0" err="1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dirty="0"/>
          </a:p>
        </p:txBody>
      </p:sp>
      <p:sp>
        <p:nvSpPr>
          <p:cNvPr id="420" name="Google Shape;420;p11"/>
          <p:cNvSpPr txBox="1"/>
          <p:nvPr/>
        </p:nvSpPr>
        <p:spPr>
          <a:xfrm>
            <a:off x="1822589" y="1237320"/>
            <a:ext cx="1214757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00A1CB"/>
              </a:buClr>
              <a:buSzPts val="1400"/>
            </a:pPr>
            <a:r>
              <a:rPr lang="en-US" sz="1400" b="1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/>
          </a:p>
        </p:txBody>
      </p:sp>
      <p:sp>
        <p:nvSpPr>
          <p:cNvPr id="421" name="Google Shape;421;p11"/>
          <p:cNvSpPr txBox="1"/>
          <p:nvPr/>
        </p:nvSpPr>
        <p:spPr>
          <a:xfrm>
            <a:off x="1577853" y="2629858"/>
            <a:ext cx="1716405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939598"/>
              </a:buClr>
              <a:buSzPts val="1400"/>
            </a:pPr>
            <a:r>
              <a:rPr lang="en-US" sz="1400" b="1" dirty="0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 dirty="0"/>
          </a:p>
        </p:txBody>
      </p:sp>
      <p:sp>
        <p:nvSpPr>
          <p:cNvPr id="422" name="Google Shape;422;p11"/>
          <p:cNvSpPr txBox="1"/>
          <p:nvPr/>
        </p:nvSpPr>
        <p:spPr>
          <a:xfrm>
            <a:off x="369997" y="2009062"/>
            <a:ext cx="1035051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algn="ctr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backdrop, like </a:t>
            </a:r>
            <a:r>
              <a:rPr lang="en-US" sz="900" b="1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Boardwalk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cxnSp>
        <p:nvCxnSpPr>
          <p:cNvPr id="423" name="Google Shape;423;p11"/>
          <p:cNvCxnSpPr/>
          <p:nvPr/>
        </p:nvCxnSpPr>
        <p:spPr>
          <a:xfrm>
            <a:off x="2569369" y="1499552"/>
            <a:ext cx="0" cy="826973"/>
          </a:xfrm>
          <a:prstGeom prst="straightConnector1">
            <a:avLst/>
          </a:pr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4" name="Google Shape;424;p11"/>
          <p:cNvSpPr txBox="1"/>
          <p:nvPr/>
        </p:nvSpPr>
        <p:spPr>
          <a:xfrm>
            <a:off x="2731800" y="2001481"/>
            <a:ext cx="850265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algn="ctr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sprite, like </a:t>
            </a:r>
            <a:r>
              <a:rPr lang="en-US" sz="900" b="1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Apple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sp>
        <p:nvSpPr>
          <p:cNvPr id="425" name="Google Shape;425;p11"/>
          <p:cNvSpPr/>
          <p:nvPr/>
        </p:nvSpPr>
        <p:spPr>
          <a:xfrm>
            <a:off x="3835764" y="1559521"/>
            <a:ext cx="575311" cy="57531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739" y="0"/>
                </a:moveTo>
                <a:lnTo>
                  <a:pt x="2861" y="0"/>
                </a:lnTo>
                <a:lnTo>
                  <a:pt x="1207" y="45"/>
                </a:lnTo>
                <a:lnTo>
                  <a:pt x="358" y="358"/>
                </a:lnTo>
                <a:lnTo>
                  <a:pt x="45" y="1207"/>
                </a:lnTo>
                <a:lnTo>
                  <a:pt x="0" y="2861"/>
                </a:lnTo>
                <a:lnTo>
                  <a:pt x="0" y="18739"/>
                </a:lnTo>
                <a:lnTo>
                  <a:pt x="45" y="20393"/>
                </a:lnTo>
                <a:lnTo>
                  <a:pt x="358" y="21242"/>
                </a:lnTo>
                <a:lnTo>
                  <a:pt x="1207" y="21555"/>
                </a:lnTo>
                <a:lnTo>
                  <a:pt x="2861" y="21600"/>
                </a:lnTo>
                <a:lnTo>
                  <a:pt x="18739" y="21600"/>
                </a:lnTo>
                <a:lnTo>
                  <a:pt x="20393" y="21555"/>
                </a:lnTo>
                <a:lnTo>
                  <a:pt x="21242" y="21242"/>
                </a:lnTo>
                <a:lnTo>
                  <a:pt x="21555" y="20393"/>
                </a:lnTo>
                <a:lnTo>
                  <a:pt x="21600" y="18739"/>
                </a:lnTo>
                <a:lnTo>
                  <a:pt x="21600" y="2861"/>
                </a:lnTo>
                <a:lnTo>
                  <a:pt x="21555" y="1207"/>
                </a:lnTo>
                <a:lnTo>
                  <a:pt x="21242" y="358"/>
                </a:lnTo>
                <a:lnTo>
                  <a:pt x="20393" y="45"/>
                </a:lnTo>
                <a:lnTo>
                  <a:pt x="1873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6" name="Google Shape;426;p11"/>
          <p:cNvSpPr/>
          <p:nvPr/>
        </p:nvSpPr>
        <p:spPr>
          <a:xfrm>
            <a:off x="3942568" y="1618575"/>
            <a:ext cx="361696" cy="299852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7" name="Google Shape;427;p11"/>
          <p:cNvSpPr/>
          <p:nvPr/>
        </p:nvSpPr>
        <p:spPr>
          <a:xfrm>
            <a:off x="3835764" y="1559521"/>
            <a:ext cx="575311" cy="57531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861" y="0"/>
                </a:moveTo>
                <a:lnTo>
                  <a:pt x="1207" y="45"/>
                </a:lnTo>
                <a:lnTo>
                  <a:pt x="358" y="358"/>
                </a:lnTo>
                <a:lnTo>
                  <a:pt x="45" y="1207"/>
                </a:lnTo>
                <a:lnTo>
                  <a:pt x="0" y="2861"/>
                </a:lnTo>
                <a:lnTo>
                  <a:pt x="0" y="18739"/>
                </a:lnTo>
                <a:lnTo>
                  <a:pt x="45" y="20393"/>
                </a:lnTo>
                <a:lnTo>
                  <a:pt x="358" y="21242"/>
                </a:lnTo>
                <a:lnTo>
                  <a:pt x="1207" y="21555"/>
                </a:lnTo>
                <a:lnTo>
                  <a:pt x="2861" y="21600"/>
                </a:lnTo>
                <a:lnTo>
                  <a:pt x="18739" y="21600"/>
                </a:lnTo>
                <a:lnTo>
                  <a:pt x="20393" y="21555"/>
                </a:lnTo>
                <a:lnTo>
                  <a:pt x="21242" y="21242"/>
                </a:lnTo>
                <a:lnTo>
                  <a:pt x="21555" y="20393"/>
                </a:lnTo>
                <a:lnTo>
                  <a:pt x="21600" y="18739"/>
                </a:lnTo>
                <a:lnTo>
                  <a:pt x="21600" y="2861"/>
                </a:lnTo>
                <a:lnTo>
                  <a:pt x="21555" y="1207"/>
                </a:lnTo>
                <a:lnTo>
                  <a:pt x="21242" y="358"/>
                </a:lnTo>
                <a:lnTo>
                  <a:pt x="20393" y="45"/>
                </a:lnTo>
                <a:lnTo>
                  <a:pt x="18739" y="0"/>
                </a:lnTo>
                <a:lnTo>
                  <a:pt x="2861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2" name="Google Shape;432;p11"/>
          <p:cNvSpPr/>
          <p:nvPr/>
        </p:nvSpPr>
        <p:spPr>
          <a:xfrm>
            <a:off x="995183" y="3005137"/>
            <a:ext cx="484074" cy="49585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200" y="0"/>
                </a:moveTo>
                <a:lnTo>
                  <a:pt x="3400" y="0"/>
                </a:lnTo>
                <a:lnTo>
                  <a:pt x="1434" y="52"/>
                </a:lnTo>
                <a:lnTo>
                  <a:pt x="425" y="415"/>
                </a:lnTo>
                <a:lnTo>
                  <a:pt x="53" y="1400"/>
                </a:lnTo>
                <a:lnTo>
                  <a:pt x="0" y="3319"/>
                </a:lnTo>
                <a:lnTo>
                  <a:pt x="0" y="18281"/>
                </a:lnTo>
                <a:lnTo>
                  <a:pt x="53" y="20200"/>
                </a:lnTo>
                <a:lnTo>
                  <a:pt x="425" y="21185"/>
                </a:lnTo>
                <a:lnTo>
                  <a:pt x="1434" y="21548"/>
                </a:lnTo>
                <a:lnTo>
                  <a:pt x="3400" y="21600"/>
                </a:lnTo>
                <a:lnTo>
                  <a:pt x="18200" y="21600"/>
                </a:lnTo>
                <a:lnTo>
                  <a:pt x="20166" y="21548"/>
                </a:lnTo>
                <a:lnTo>
                  <a:pt x="21175" y="21185"/>
                </a:lnTo>
                <a:lnTo>
                  <a:pt x="21547" y="20200"/>
                </a:lnTo>
                <a:lnTo>
                  <a:pt x="21600" y="18281"/>
                </a:lnTo>
                <a:lnTo>
                  <a:pt x="21600" y="3319"/>
                </a:lnTo>
                <a:lnTo>
                  <a:pt x="21547" y="1400"/>
                </a:lnTo>
                <a:lnTo>
                  <a:pt x="21175" y="415"/>
                </a:lnTo>
                <a:lnTo>
                  <a:pt x="20166" y="52"/>
                </a:lnTo>
                <a:lnTo>
                  <a:pt x="1820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3" name="Google Shape;433;p11"/>
          <p:cNvSpPr/>
          <p:nvPr/>
        </p:nvSpPr>
        <p:spPr>
          <a:xfrm>
            <a:off x="995183" y="3005137"/>
            <a:ext cx="484074" cy="49585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400" y="0"/>
                </a:moveTo>
                <a:lnTo>
                  <a:pt x="1434" y="52"/>
                </a:lnTo>
                <a:lnTo>
                  <a:pt x="425" y="415"/>
                </a:lnTo>
                <a:lnTo>
                  <a:pt x="53" y="1400"/>
                </a:lnTo>
                <a:lnTo>
                  <a:pt x="0" y="3319"/>
                </a:lnTo>
                <a:lnTo>
                  <a:pt x="0" y="18281"/>
                </a:lnTo>
                <a:lnTo>
                  <a:pt x="53" y="20200"/>
                </a:lnTo>
                <a:lnTo>
                  <a:pt x="425" y="21185"/>
                </a:lnTo>
                <a:lnTo>
                  <a:pt x="1434" y="21548"/>
                </a:lnTo>
                <a:lnTo>
                  <a:pt x="3400" y="21600"/>
                </a:lnTo>
                <a:lnTo>
                  <a:pt x="18200" y="21600"/>
                </a:lnTo>
                <a:lnTo>
                  <a:pt x="20166" y="21548"/>
                </a:lnTo>
                <a:lnTo>
                  <a:pt x="21175" y="21185"/>
                </a:lnTo>
                <a:lnTo>
                  <a:pt x="21547" y="20200"/>
                </a:lnTo>
                <a:lnTo>
                  <a:pt x="21600" y="18281"/>
                </a:lnTo>
                <a:lnTo>
                  <a:pt x="21600" y="3319"/>
                </a:lnTo>
                <a:lnTo>
                  <a:pt x="21547" y="1400"/>
                </a:lnTo>
                <a:lnTo>
                  <a:pt x="21175" y="415"/>
                </a:lnTo>
                <a:lnTo>
                  <a:pt x="20166" y="52"/>
                </a:lnTo>
                <a:lnTo>
                  <a:pt x="18200" y="0"/>
                </a:lnTo>
                <a:lnTo>
                  <a:pt x="34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4" name="Google Shape;434;p11"/>
          <p:cNvSpPr txBox="1"/>
          <p:nvPr/>
        </p:nvSpPr>
        <p:spPr>
          <a:xfrm>
            <a:off x="1127332" y="3364320"/>
            <a:ext cx="220980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231F20"/>
              </a:buClr>
              <a:buSzPts val="600"/>
            </a:pPr>
            <a:r>
              <a:rPr lang="en-US" sz="60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Apple</a:t>
            </a:r>
            <a:endParaRPr/>
          </a:p>
        </p:txBody>
      </p:sp>
      <p:sp>
        <p:nvSpPr>
          <p:cNvPr id="435" name="Google Shape;435;p11"/>
          <p:cNvSpPr/>
          <p:nvPr/>
        </p:nvSpPr>
        <p:spPr>
          <a:xfrm>
            <a:off x="1064501" y="3023727"/>
            <a:ext cx="346597" cy="287335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6" name="Google Shape;436;p11"/>
          <p:cNvSpPr/>
          <p:nvPr/>
        </p:nvSpPr>
        <p:spPr>
          <a:xfrm>
            <a:off x="3763890" y="1559520"/>
            <a:ext cx="713653" cy="73082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294" y="0"/>
                </a:moveTo>
                <a:lnTo>
                  <a:pt x="2306" y="0"/>
                </a:lnTo>
                <a:lnTo>
                  <a:pt x="973" y="35"/>
                </a:lnTo>
                <a:lnTo>
                  <a:pt x="288" y="282"/>
                </a:lnTo>
                <a:lnTo>
                  <a:pt x="36" y="950"/>
                </a:lnTo>
                <a:lnTo>
                  <a:pt x="0" y="2252"/>
                </a:lnTo>
                <a:lnTo>
                  <a:pt x="0" y="19348"/>
                </a:lnTo>
                <a:lnTo>
                  <a:pt x="36" y="20650"/>
                </a:lnTo>
                <a:lnTo>
                  <a:pt x="288" y="21318"/>
                </a:lnTo>
                <a:lnTo>
                  <a:pt x="973" y="21565"/>
                </a:lnTo>
                <a:lnTo>
                  <a:pt x="2306" y="21600"/>
                </a:lnTo>
                <a:lnTo>
                  <a:pt x="19294" y="21600"/>
                </a:lnTo>
                <a:lnTo>
                  <a:pt x="20627" y="21565"/>
                </a:lnTo>
                <a:lnTo>
                  <a:pt x="21312" y="21318"/>
                </a:lnTo>
                <a:lnTo>
                  <a:pt x="21564" y="20650"/>
                </a:lnTo>
                <a:lnTo>
                  <a:pt x="21600" y="19348"/>
                </a:lnTo>
                <a:lnTo>
                  <a:pt x="21600" y="2252"/>
                </a:lnTo>
                <a:lnTo>
                  <a:pt x="21564" y="950"/>
                </a:lnTo>
                <a:lnTo>
                  <a:pt x="21312" y="282"/>
                </a:lnTo>
                <a:lnTo>
                  <a:pt x="20627" y="35"/>
                </a:lnTo>
                <a:lnTo>
                  <a:pt x="1929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7" name="Google Shape;437;p11"/>
          <p:cNvSpPr/>
          <p:nvPr/>
        </p:nvSpPr>
        <p:spPr>
          <a:xfrm>
            <a:off x="3763890" y="1559520"/>
            <a:ext cx="713653" cy="73082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306" y="0"/>
                </a:moveTo>
                <a:lnTo>
                  <a:pt x="973" y="35"/>
                </a:lnTo>
                <a:lnTo>
                  <a:pt x="288" y="282"/>
                </a:lnTo>
                <a:lnTo>
                  <a:pt x="36" y="950"/>
                </a:lnTo>
                <a:lnTo>
                  <a:pt x="0" y="2252"/>
                </a:lnTo>
                <a:lnTo>
                  <a:pt x="0" y="19348"/>
                </a:lnTo>
                <a:lnTo>
                  <a:pt x="36" y="20650"/>
                </a:lnTo>
                <a:lnTo>
                  <a:pt x="288" y="21318"/>
                </a:lnTo>
                <a:lnTo>
                  <a:pt x="973" y="21565"/>
                </a:lnTo>
                <a:lnTo>
                  <a:pt x="2306" y="21600"/>
                </a:lnTo>
                <a:lnTo>
                  <a:pt x="19294" y="21600"/>
                </a:lnTo>
                <a:lnTo>
                  <a:pt x="20627" y="21565"/>
                </a:lnTo>
                <a:lnTo>
                  <a:pt x="21312" y="21318"/>
                </a:lnTo>
                <a:lnTo>
                  <a:pt x="21564" y="20650"/>
                </a:lnTo>
                <a:lnTo>
                  <a:pt x="21600" y="19348"/>
                </a:lnTo>
                <a:lnTo>
                  <a:pt x="21600" y="2252"/>
                </a:lnTo>
                <a:lnTo>
                  <a:pt x="21564" y="950"/>
                </a:lnTo>
                <a:lnTo>
                  <a:pt x="21312" y="282"/>
                </a:lnTo>
                <a:lnTo>
                  <a:pt x="20627" y="35"/>
                </a:lnTo>
                <a:lnTo>
                  <a:pt x="19294" y="0"/>
                </a:lnTo>
                <a:lnTo>
                  <a:pt x="2306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8" name="Google Shape;438;p11"/>
          <p:cNvSpPr txBox="1"/>
          <p:nvPr/>
        </p:nvSpPr>
        <p:spPr>
          <a:xfrm>
            <a:off x="3978473" y="2113591"/>
            <a:ext cx="28575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231F20"/>
              </a:buClr>
              <a:buSzPts val="800"/>
            </a:pPr>
            <a:r>
              <a:rPr lang="en-US" sz="80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Apple</a:t>
            </a:r>
            <a:endParaRPr/>
          </a:p>
        </p:txBody>
      </p:sp>
      <p:sp>
        <p:nvSpPr>
          <p:cNvPr id="439" name="Google Shape;439;p11"/>
          <p:cNvSpPr/>
          <p:nvPr/>
        </p:nvSpPr>
        <p:spPr>
          <a:xfrm>
            <a:off x="3870026" y="1590941"/>
            <a:ext cx="503070" cy="417053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0" name="Google Shape;440;p11"/>
          <p:cNvSpPr/>
          <p:nvPr/>
        </p:nvSpPr>
        <p:spPr>
          <a:xfrm>
            <a:off x="1640110" y="1559521"/>
            <a:ext cx="731444" cy="73144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350" y="0"/>
                </a:moveTo>
                <a:lnTo>
                  <a:pt x="2250" y="0"/>
                </a:lnTo>
                <a:lnTo>
                  <a:pt x="949" y="35"/>
                </a:lnTo>
                <a:lnTo>
                  <a:pt x="281" y="281"/>
                </a:lnTo>
                <a:lnTo>
                  <a:pt x="35" y="949"/>
                </a:lnTo>
                <a:lnTo>
                  <a:pt x="0" y="2250"/>
                </a:lnTo>
                <a:lnTo>
                  <a:pt x="0" y="19350"/>
                </a:lnTo>
                <a:lnTo>
                  <a:pt x="35" y="20651"/>
                </a:lnTo>
                <a:lnTo>
                  <a:pt x="281" y="21319"/>
                </a:lnTo>
                <a:lnTo>
                  <a:pt x="949" y="21565"/>
                </a:lnTo>
                <a:lnTo>
                  <a:pt x="2250" y="21600"/>
                </a:lnTo>
                <a:lnTo>
                  <a:pt x="19350" y="21600"/>
                </a:lnTo>
                <a:lnTo>
                  <a:pt x="20651" y="21565"/>
                </a:lnTo>
                <a:lnTo>
                  <a:pt x="21319" y="21319"/>
                </a:lnTo>
                <a:lnTo>
                  <a:pt x="21565" y="20651"/>
                </a:lnTo>
                <a:lnTo>
                  <a:pt x="21600" y="19350"/>
                </a:lnTo>
                <a:lnTo>
                  <a:pt x="21600" y="2250"/>
                </a:lnTo>
                <a:lnTo>
                  <a:pt x="21565" y="949"/>
                </a:lnTo>
                <a:lnTo>
                  <a:pt x="21319" y="281"/>
                </a:lnTo>
                <a:lnTo>
                  <a:pt x="20651" y="35"/>
                </a:lnTo>
                <a:lnTo>
                  <a:pt x="1935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1" name="Google Shape;441;p11"/>
          <p:cNvSpPr/>
          <p:nvPr/>
        </p:nvSpPr>
        <p:spPr>
          <a:xfrm>
            <a:off x="1640110" y="1559521"/>
            <a:ext cx="731432" cy="533763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2" name="Google Shape;442;p11"/>
          <p:cNvSpPr/>
          <p:nvPr/>
        </p:nvSpPr>
        <p:spPr>
          <a:xfrm>
            <a:off x="1640110" y="1559521"/>
            <a:ext cx="731444" cy="73144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250" y="0"/>
                </a:moveTo>
                <a:lnTo>
                  <a:pt x="949" y="35"/>
                </a:lnTo>
                <a:lnTo>
                  <a:pt x="281" y="281"/>
                </a:lnTo>
                <a:lnTo>
                  <a:pt x="35" y="949"/>
                </a:lnTo>
                <a:lnTo>
                  <a:pt x="0" y="2250"/>
                </a:lnTo>
                <a:lnTo>
                  <a:pt x="0" y="19350"/>
                </a:lnTo>
                <a:lnTo>
                  <a:pt x="35" y="20651"/>
                </a:lnTo>
                <a:lnTo>
                  <a:pt x="281" y="21319"/>
                </a:lnTo>
                <a:lnTo>
                  <a:pt x="949" y="21565"/>
                </a:lnTo>
                <a:lnTo>
                  <a:pt x="2250" y="21600"/>
                </a:lnTo>
                <a:lnTo>
                  <a:pt x="19350" y="21600"/>
                </a:lnTo>
                <a:lnTo>
                  <a:pt x="20651" y="21565"/>
                </a:lnTo>
                <a:lnTo>
                  <a:pt x="21319" y="21319"/>
                </a:lnTo>
                <a:lnTo>
                  <a:pt x="21565" y="20651"/>
                </a:lnTo>
                <a:lnTo>
                  <a:pt x="21600" y="19350"/>
                </a:lnTo>
                <a:lnTo>
                  <a:pt x="21600" y="2250"/>
                </a:lnTo>
                <a:lnTo>
                  <a:pt x="21565" y="949"/>
                </a:lnTo>
                <a:lnTo>
                  <a:pt x="21319" y="281"/>
                </a:lnTo>
                <a:lnTo>
                  <a:pt x="20651" y="35"/>
                </a:lnTo>
                <a:lnTo>
                  <a:pt x="19350" y="0"/>
                </a:lnTo>
                <a:lnTo>
                  <a:pt x="225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3" name="Google Shape;443;p11"/>
          <p:cNvSpPr txBox="1"/>
          <p:nvPr/>
        </p:nvSpPr>
        <p:spPr>
          <a:xfrm>
            <a:off x="1748391" y="2113591"/>
            <a:ext cx="50419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231F20"/>
              </a:buClr>
              <a:buSzPts val="800"/>
            </a:pPr>
            <a:r>
              <a:rPr lang="en-US" sz="80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Boardwalk</a:t>
            </a:r>
            <a:endParaRPr/>
          </a:p>
        </p:txBody>
      </p:sp>
      <p:cxnSp>
        <p:nvCxnSpPr>
          <p:cNvPr id="444" name="Google Shape;444;p11"/>
          <p:cNvCxnSpPr/>
          <p:nvPr/>
        </p:nvCxnSpPr>
        <p:spPr>
          <a:xfrm>
            <a:off x="1866831" y="5898100"/>
            <a:ext cx="1125678" cy="1"/>
          </a:xfrm>
          <a:prstGeom prst="straightConnector1">
            <a:avLst/>
          </a:prstGeom>
          <a:noFill/>
          <a:ln w="14150" cap="flat" cmpd="sng">
            <a:solidFill>
              <a:srgbClr val="58595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45" name="Google Shape;445;p11"/>
          <p:cNvCxnSpPr/>
          <p:nvPr/>
        </p:nvCxnSpPr>
        <p:spPr>
          <a:xfrm rot="10800000" flipH="1">
            <a:off x="1866832" y="5866220"/>
            <a:ext cx="1" cy="63754"/>
          </a:xfrm>
          <a:prstGeom prst="straightConnector1">
            <a:avLst/>
          </a:prstGeom>
          <a:noFill/>
          <a:ln w="14150" cap="flat" cmpd="sng">
            <a:solidFill>
              <a:srgbClr val="58595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46" name="Google Shape;446;p11"/>
          <p:cNvCxnSpPr/>
          <p:nvPr/>
        </p:nvCxnSpPr>
        <p:spPr>
          <a:xfrm rot="10800000" flipH="1">
            <a:off x="2992507" y="5866220"/>
            <a:ext cx="1" cy="63754"/>
          </a:xfrm>
          <a:prstGeom prst="straightConnector1">
            <a:avLst/>
          </a:prstGeom>
          <a:noFill/>
          <a:ln w="14150" cap="flat" cmpd="sng">
            <a:solidFill>
              <a:srgbClr val="58595B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47" name="Google Shape;447;p11"/>
          <p:cNvSpPr txBox="1"/>
          <p:nvPr/>
        </p:nvSpPr>
        <p:spPr>
          <a:xfrm>
            <a:off x="143669" y="5044780"/>
            <a:ext cx="4572000" cy="2995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064" algn="ctr">
              <a:buClr>
                <a:srgbClr val="00A1CB"/>
              </a:buClr>
              <a:buSzPts val="1400"/>
            </a:pPr>
            <a:r>
              <a:rPr lang="en-US" sz="1400" b="1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TIP</a:t>
            </a:r>
          </a:p>
        </p:txBody>
      </p:sp>
      <p:cxnSp>
        <p:nvCxnSpPr>
          <p:cNvPr id="448" name="Google Shape;448;p11"/>
          <p:cNvCxnSpPr/>
          <p:nvPr/>
        </p:nvCxnSpPr>
        <p:spPr>
          <a:xfrm>
            <a:off x="2429669" y="5602868"/>
            <a:ext cx="0" cy="604419"/>
          </a:xfrm>
          <a:prstGeom prst="straightConnector1">
            <a:avLst/>
          </a:prstGeom>
          <a:noFill/>
          <a:ln w="14150" cap="flat" cmpd="sng">
            <a:solidFill>
              <a:srgbClr val="58595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49" name="Google Shape;449;p11"/>
          <p:cNvCxnSpPr/>
          <p:nvPr/>
        </p:nvCxnSpPr>
        <p:spPr>
          <a:xfrm>
            <a:off x="2397794" y="5602868"/>
            <a:ext cx="63754" cy="1"/>
          </a:xfrm>
          <a:prstGeom prst="straightConnector1">
            <a:avLst/>
          </a:prstGeom>
          <a:noFill/>
          <a:ln w="14150" cap="flat" cmpd="sng">
            <a:solidFill>
              <a:srgbClr val="58595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50" name="Google Shape;450;p11"/>
          <p:cNvCxnSpPr/>
          <p:nvPr/>
        </p:nvCxnSpPr>
        <p:spPr>
          <a:xfrm>
            <a:off x="2397794" y="6207282"/>
            <a:ext cx="63754" cy="1"/>
          </a:xfrm>
          <a:prstGeom prst="straightConnector1">
            <a:avLst/>
          </a:prstGeom>
          <a:noFill/>
          <a:ln w="14150" cap="flat" cmpd="sng">
            <a:solidFill>
              <a:srgbClr val="58595B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51" name="Google Shape;451;p11"/>
          <p:cNvSpPr txBox="1"/>
          <p:nvPr/>
        </p:nvSpPr>
        <p:spPr>
          <a:xfrm>
            <a:off x="2545895" y="6157220"/>
            <a:ext cx="421641" cy="179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636466"/>
              </a:buClr>
              <a:buSzPts val="800"/>
            </a:pPr>
            <a:r>
              <a:rPr lang="en-US" sz="8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y = –180</a:t>
            </a:r>
            <a:endParaRPr dirty="0"/>
          </a:p>
        </p:txBody>
      </p:sp>
      <p:sp>
        <p:nvSpPr>
          <p:cNvPr id="452" name="Google Shape;452;p11"/>
          <p:cNvSpPr txBox="1"/>
          <p:nvPr/>
        </p:nvSpPr>
        <p:spPr>
          <a:xfrm>
            <a:off x="3070764" y="5842230"/>
            <a:ext cx="625600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636466"/>
              </a:buClr>
              <a:buSzPts val="800"/>
            </a:pPr>
            <a:r>
              <a:rPr lang="en-US" sz="8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x = 240</a:t>
            </a:r>
            <a:endParaRPr dirty="0"/>
          </a:p>
        </p:txBody>
      </p:sp>
      <p:sp>
        <p:nvSpPr>
          <p:cNvPr id="453" name="Google Shape;453;p11"/>
          <p:cNvSpPr txBox="1"/>
          <p:nvPr/>
        </p:nvSpPr>
        <p:spPr>
          <a:xfrm>
            <a:off x="1384794" y="5842230"/>
            <a:ext cx="422910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636466"/>
              </a:buClr>
              <a:buSzPts val="800"/>
            </a:pPr>
            <a:r>
              <a:rPr lang="en-US" sz="8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x = –240</a:t>
            </a:r>
            <a:endParaRPr dirty="0"/>
          </a:p>
        </p:txBody>
      </p:sp>
      <p:cxnSp>
        <p:nvCxnSpPr>
          <p:cNvPr id="454" name="Google Shape;454;p11"/>
          <p:cNvCxnSpPr/>
          <p:nvPr/>
        </p:nvCxnSpPr>
        <p:spPr>
          <a:xfrm>
            <a:off x="2461420" y="3586162"/>
            <a:ext cx="581661" cy="0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56" name="Google Shape;456;p11"/>
          <p:cNvSpPr/>
          <p:nvPr/>
        </p:nvSpPr>
        <p:spPr>
          <a:xfrm>
            <a:off x="2975848" y="4460875"/>
            <a:ext cx="488443" cy="260351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7" name="Google Shape;457;p11"/>
          <p:cNvSpPr/>
          <p:nvPr/>
        </p:nvSpPr>
        <p:spPr>
          <a:xfrm>
            <a:off x="2975848" y="4460875"/>
            <a:ext cx="488443" cy="2603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791" y="0"/>
                </a:moveTo>
                <a:lnTo>
                  <a:pt x="2645" y="320"/>
                </a:lnTo>
                <a:lnTo>
                  <a:pt x="1404" y="1446"/>
                </a:lnTo>
                <a:lnTo>
                  <a:pt x="408" y="3628"/>
                </a:lnTo>
                <a:lnTo>
                  <a:pt x="0" y="7112"/>
                </a:lnTo>
                <a:lnTo>
                  <a:pt x="0" y="14488"/>
                </a:lnTo>
                <a:lnTo>
                  <a:pt x="171" y="16637"/>
                </a:lnTo>
                <a:lnTo>
                  <a:pt x="771" y="18966"/>
                </a:lnTo>
                <a:lnTo>
                  <a:pt x="1934" y="20835"/>
                </a:lnTo>
                <a:lnTo>
                  <a:pt x="3791" y="21600"/>
                </a:lnTo>
                <a:lnTo>
                  <a:pt x="17809" y="21600"/>
                </a:lnTo>
                <a:lnTo>
                  <a:pt x="18955" y="21280"/>
                </a:lnTo>
                <a:lnTo>
                  <a:pt x="20196" y="20153"/>
                </a:lnTo>
                <a:lnTo>
                  <a:pt x="21192" y="17972"/>
                </a:lnTo>
                <a:lnTo>
                  <a:pt x="21600" y="14488"/>
                </a:lnTo>
                <a:lnTo>
                  <a:pt x="21600" y="7112"/>
                </a:lnTo>
                <a:lnTo>
                  <a:pt x="21429" y="4963"/>
                </a:lnTo>
                <a:lnTo>
                  <a:pt x="20829" y="2633"/>
                </a:lnTo>
                <a:lnTo>
                  <a:pt x="19666" y="765"/>
                </a:lnTo>
                <a:lnTo>
                  <a:pt x="17809" y="0"/>
                </a:lnTo>
                <a:lnTo>
                  <a:pt x="3791" y="0"/>
                </a:lnTo>
                <a:close/>
              </a:path>
            </a:pathLst>
          </a:custGeom>
          <a:noFill/>
          <a:ln w="19050" cap="flat" cmpd="sng">
            <a:solidFill>
              <a:srgbClr val="6BA8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58" name="Google Shape;458;p11"/>
          <p:cNvCxnSpPr/>
          <p:nvPr/>
        </p:nvCxnSpPr>
        <p:spPr>
          <a:xfrm>
            <a:off x="2777716" y="4591050"/>
            <a:ext cx="251461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1D2884F4-619B-344D-97FB-35115E73FF88}"/>
              </a:ext>
            </a:extLst>
          </p:cNvPr>
          <p:cNvSpPr txBox="1"/>
          <p:nvPr/>
        </p:nvSpPr>
        <p:spPr>
          <a:xfrm>
            <a:off x="3019019" y="3454950"/>
            <a:ext cx="1403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636466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Type </a:t>
            </a:r>
            <a:r>
              <a:rPr lang="en-US" sz="900" b="1" dirty="0">
                <a:solidFill>
                  <a:srgbClr val="636466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180</a:t>
            </a:r>
            <a:r>
              <a:rPr lang="en-US" sz="900" dirty="0">
                <a:solidFill>
                  <a:srgbClr val="636466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to go to the top of the stage.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6E3B6C2B-8C39-504E-AEEF-D700A6E71548}"/>
              </a:ext>
            </a:extLst>
          </p:cNvPr>
          <p:cNvSpPr txBox="1"/>
          <p:nvPr/>
        </p:nvSpPr>
        <p:spPr>
          <a:xfrm>
            <a:off x="369996" y="4479579"/>
            <a:ext cx="247309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" dirty="0">
                <a:solidFill>
                  <a:srgbClr val="636466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Click the green flag to start.</a:t>
            </a:r>
          </a:p>
        </p:txBody>
      </p:sp>
      <p:sp>
        <p:nvSpPr>
          <p:cNvPr id="65" name="Google Shape;521;p13">
            <a:extLst>
              <a:ext uri="{FF2B5EF4-FFF2-40B4-BE49-F238E27FC236}">
                <a16:creationId xmlns:a16="http://schemas.microsoft.com/office/drawing/2014/main" id="{D06E57AF-EB50-CF4A-A9E1-3259ACE129DF}"/>
              </a:ext>
            </a:extLst>
          </p:cNvPr>
          <p:cNvSpPr txBox="1"/>
          <p:nvPr/>
        </p:nvSpPr>
        <p:spPr>
          <a:xfrm>
            <a:off x="143669" y="4100041"/>
            <a:ext cx="4572000" cy="3095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Clr>
                <a:srgbClr val="6BA883"/>
              </a:buClr>
              <a:buSzPts val="1400"/>
            </a:pPr>
            <a:r>
              <a:rPr lang="en-US" sz="1400" b="1" dirty="0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TRY IT</a:t>
            </a:r>
            <a:endParaRPr dirty="0"/>
          </a:p>
        </p:txBody>
      </p:sp>
      <p:sp>
        <p:nvSpPr>
          <p:cNvPr id="71" name="Google Shape;447;p11">
            <a:extLst>
              <a:ext uri="{FF2B5EF4-FFF2-40B4-BE49-F238E27FC236}">
                <a16:creationId xmlns:a16="http://schemas.microsoft.com/office/drawing/2014/main" id="{76D7EA1E-9C7B-044B-B736-AE0A0B78CA70}"/>
              </a:ext>
            </a:extLst>
          </p:cNvPr>
          <p:cNvSpPr txBox="1"/>
          <p:nvPr/>
        </p:nvSpPr>
        <p:spPr>
          <a:xfrm>
            <a:off x="143669" y="5012544"/>
            <a:ext cx="4571998" cy="673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>
              <a:spcBef>
                <a:spcPts val="600"/>
              </a:spcBef>
              <a:buClr>
                <a:srgbClr val="636466"/>
              </a:buClr>
              <a:buSzPts val="900"/>
            </a:pPr>
            <a:endParaRPr lang="en-US" sz="900" b="1" dirty="0">
              <a:solidFill>
                <a:srgbClr val="636466"/>
              </a:solidFill>
              <a:latin typeface="Roboto Black"/>
              <a:ea typeface="Roboto Black"/>
              <a:cs typeface="Roboto Black"/>
              <a:sym typeface="Roboto Black"/>
            </a:endParaRPr>
          </a:p>
          <a:p>
            <a:pPr algn="ctr">
              <a:spcBef>
                <a:spcPts val="600"/>
              </a:spcBef>
              <a:buClr>
                <a:srgbClr val="636466"/>
              </a:buClr>
              <a:buSzPts val="900"/>
            </a:pP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y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is the position on the Stage from top to bottom.</a:t>
            </a:r>
            <a:endParaRPr sz="18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2" name="Google Shape;447;p11">
            <a:extLst>
              <a:ext uri="{FF2B5EF4-FFF2-40B4-BE49-F238E27FC236}">
                <a16:creationId xmlns:a16="http://schemas.microsoft.com/office/drawing/2014/main" id="{541C01E4-6FF3-9643-B5EF-38A5D927CC09}"/>
              </a:ext>
            </a:extLst>
          </p:cNvPr>
          <p:cNvSpPr txBox="1"/>
          <p:nvPr/>
        </p:nvSpPr>
        <p:spPr>
          <a:xfrm>
            <a:off x="2549597" y="5556077"/>
            <a:ext cx="756993" cy="226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636466"/>
              </a:buClr>
              <a:buSzPts val="800"/>
            </a:pPr>
            <a:r>
              <a:rPr lang="en-US" sz="8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y = 180</a:t>
            </a:r>
            <a:endParaRPr dirty="0"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5D7C7BD3-5605-4542-9BE3-8931A9926AC5}"/>
              </a:ext>
            </a:extLst>
          </p:cNvPr>
          <p:cNvGrpSpPr/>
          <p:nvPr/>
        </p:nvGrpSpPr>
        <p:grpSpPr>
          <a:xfrm>
            <a:off x="2956818" y="1517252"/>
            <a:ext cx="412750" cy="412751"/>
            <a:chOff x="3362829" y="1452757"/>
            <a:chExt cx="412750" cy="412751"/>
          </a:xfrm>
        </p:grpSpPr>
        <p:sp>
          <p:nvSpPr>
            <p:cNvPr id="69" name="object 23">
              <a:extLst>
                <a:ext uri="{FF2B5EF4-FFF2-40B4-BE49-F238E27FC236}">
                  <a16:creationId xmlns:a16="http://schemas.microsoft.com/office/drawing/2014/main" id="{396C4343-44C0-44F1-B06C-74592260A00F}"/>
                </a:ext>
              </a:extLst>
            </p:cNvPr>
            <p:cNvSpPr/>
            <p:nvPr/>
          </p:nvSpPr>
          <p:spPr>
            <a:xfrm>
              <a:off x="3362833" y="1452757"/>
              <a:ext cx="412391" cy="412389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24">
              <a:extLst>
                <a:ext uri="{FF2B5EF4-FFF2-40B4-BE49-F238E27FC236}">
                  <a16:creationId xmlns:a16="http://schemas.microsoft.com/office/drawing/2014/main" id="{3783A01B-881A-46C8-A4A9-EE73914221B3}"/>
                </a:ext>
              </a:extLst>
            </p:cNvPr>
            <p:cNvSpPr/>
            <p:nvPr/>
          </p:nvSpPr>
          <p:spPr>
            <a:xfrm>
              <a:off x="3362829" y="1452758"/>
              <a:ext cx="412750" cy="412750"/>
            </a:xfrm>
            <a:custGeom>
              <a:avLst/>
              <a:gdLst/>
              <a:ahLst/>
              <a:cxnLst/>
              <a:rect l="l" t="t" r="r" b="b"/>
              <a:pathLst>
                <a:path w="412750" h="412750">
                  <a:moveTo>
                    <a:pt x="206197" y="412394"/>
                  </a:moveTo>
                  <a:lnTo>
                    <a:pt x="253476" y="406948"/>
                  </a:lnTo>
                  <a:lnTo>
                    <a:pt x="296878" y="391436"/>
                  </a:lnTo>
                  <a:lnTo>
                    <a:pt x="335163" y="367095"/>
                  </a:lnTo>
                  <a:lnTo>
                    <a:pt x="367095" y="335163"/>
                  </a:lnTo>
                  <a:lnTo>
                    <a:pt x="391436" y="296878"/>
                  </a:lnTo>
                  <a:lnTo>
                    <a:pt x="406948" y="253476"/>
                  </a:lnTo>
                  <a:lnTo>
                    <a:pt x="412394" y="206197"/>
                  </a:lnTo>
                  <a:lnTo>
                    <a:pt x="406948" y="158917"/>
                  </a:lnTo>
                  <a:lnTo>
                    <a:pt x="391436" y="115516"/>
                  </a:lnTo>
                  <a:lnTo>
                    <a:pt x="367095" y="77230"/>
                  </a:lnTo>
                  <a:lnTo>
                    <a:pt x="335163" y="45298"/>
                  </a:lnTo>
                  <a:lnTo>
                    <a:pt x="296878" y="20957"/>
                  </a:lnTo>
                  <a:lnTo>
                    <a:pt x="253476" y="5445"/>
                  </a:lnTo>
                  <a:lnTo>
                    <a:pt x="206197" y="0"/>
                  </a:lnTo>
                  <a:lnTo>
                    <a:pt x="158917" y="5445"/>
                  </a:lnTo>
                  <a:lnTo>
                    <a:pt x="115516" y="20957"/>
                  </a:lnTo>
                  <a:lnTo>
                    <a:pt x="77230" y="45298"/>
                  </a:lnTo>
                  <a:lnTo>
                    <a:pt x="45298" y="77230"/>
                  </a:lnTo>
                  <a:lnTo>
                    <a:pt x="20957" y="115516"/>
                  </a:lnTo>
                  <a:lnTo>
                    <a:pt x="5445" y="158917"/>
                  </a:lnTo>
                  <a:lnTo>
                    <a:pt x="0" y="206197"/>
                  </a:lnTo>
                  <a:lnTo>
                    <a:pt x="5445" y="253476"/>
                  </a:lnTo>
                  <a:lnTo>
                    <a:pt x="20957" y="296878"/>
                  </a:lnTo>
                  <a:lnTo>
                    <a:pt x="45298" y="335163"/>
                  </a:lnTo>
                  <a:lnTo>
                    <a:pt x="77230" y="367095"/>
                  </a:lnTo>
                  <a:lnTo>
                    <a:pt x="115516" y="391436"/>
                  </a:lnTo>
                  <a:lnTo>
                    <a:pt x="158917" y="406948"/>
                  </a:lnTo>
                  <a:lnTo>
                    <a:pt x="206197" y="412394"/>
                  </a:lnTo>
                  <a:close/>
                </a:path>
              </a:pathLst>
            </a:custGeom>
            <a:ln w="17145">
              <a:solidFill>
                <a:srgbClr val="00A1C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913F89DC-2E52-4F30-B904-2ED8E25133C1}"/>
              </a:ext>
            </a:extLst>
          </p:cNvPr>
          <p:cNvGrpSpPr/>
          <p:nvPr/>
        </p:nvGrpSpPr>
        <p:grpSpPr>
          <a:xfrm>
            <a:off x="654701" y="1510587"/>
            <a:ext cx="418434" cy="412750"/>
            <a:chOff x="1082678" y="1476917"/>
            <a:chExt cx="418434" cy="412750"/>
          </a:xfrm>
        </p:grpSpPr>
        <p:sp>
          <p:nvSpPr>
            <p:cNvPr id="74" name="object 26">
              <a:extLst>
                <a:ext uri="{FF2B5EF4-FFF2-40B4-BE49-F238E27FC236}">
                  <a16:creationId xmlns:a16="http://schemas.microsoft.com/office/drawing/2014/main" id="{815D54C4-1508-4D65-91A6-BBE12F335E5C}"/>
                </a:ext>
              </a:extLst>
            </p:cNvPr>
            <p:cNvSpPr/>
            <p:nvPr/>
          </p:nvSpPr>
          <p:spPr>
            <a:xfrm>
              <a:off x="1088719" y="1477098"/>
              <a:ext cx="412393" cy="412389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27">
              <a:extLst>
                <a:ext uri="{FF2B5EF4-FFF2-40B4-BE49-F238E27FC236}">
                  <a16:creationId xmlns:a16="http://schemas.microsoft.com/office/drawing/2014/main" id="{8C965EB0-645F-40B4-8C7A-1C3D9A1CBEE3}"/>
                </a:ext>
              </a:extLst>
            </p:cNvPr>
            <p:cNvSpPr/>
            <p:nvPr/>
          </p:nvSpPr>
          <p:spPr>
            <a:xfrm>
              <a:off x="1082678" y="1476917"/>
              <a:ext cx="412750" cy="412750"/>
            </a:xfrm>
            <a:custGeom>
              <a:avLst/>
              <a:gdLst/>
              <a:ahLst/>
              <a:cxnLst/>
              <a:rect l="l" t="t" r="r" b="b"/>
              <a:pathLst>
                <a:path w="412750" h="412750">
                  <a:moveTo>
                    <a:pt x="206197" y="412394"/>
                  </a:moveTo>
                  <a:lnTo>
                    <a:pt x="253476" y="406948"/>
                  </a:lnTo>
                  <a:lnTo>
                    <a:pt x="296878" y="391436"/>
                  </a:lnTo>
                  <a:lnTo>
                    <a:pt x="335163" y="367095"/>
                  </a:lnTo>
                  <a:lnTo>
                    <a:pt x="367095" y="335163"/>
                  </a:lnTo>
                  <a:lnTo>
                    <a:pt x="391436" y="296878"/>
                  </a:lnTo>
                  <a:lnTo>
                    <a:pt x="406948" y="253476"/>
                  </a:lnTo>
                  <a:lnTo>
                    <a:pt x="412394" y="206197"/>
                  </a:lnTo>
                  <a:lnTo>
                    <a:pt x="406948" y="158917"/>
                  </a:lnTo>
                  <a:lnTo>
                    <a:pt x="391436" y="115516"/>
                  </a:lnTo>
                  <a:lnTo>
                    <a:pt x="367095" y="77230"/>
                  </a:lnTo>
                  <a:lnTo>
                    <a:pt x="335163" y="45298"/>
                  </a:lnTo>
                  <a:lnTo>
                    <a:pt x="296878" y="20957"/>
                  </a:lnTo>
                  <a:lnTo>
                    <a:pt x="253476" y="5445"/>
                  </a:lnTo>
                  <a:lnTo>
                    <a:pt x="206197" y="0"/>
                  </a:lnTo>
                  <a:lnTo>
                    <a:pt x="158917" y="5445"/>
                  </a:lnTo>
                  <a:lnTo>
                    <a:pt x="115516" y="20957"/>
                  </a:lnTo>
                  <a:lnTo>
                    <a:pt x="77230" y="45298"/>
                  </a:lnTo>
                  <a:lnTo>
                    <a:pt x="45298" y="77230"/>
                  </a:lnTo>
                  <a:lnTo>
                    <a:pt x="20957" y="115516"/>
                  </a:lnTo>
                  <a:lnTo>
                    <a:pt x="5445" y="158917"/>
                  </a:lnTo>
                  <a:lnTo>
                    <a:pt x="0" y="206197"/>
                  </a:lnTo>
                  <a:lnTo>
                    <a:pt x="5445" y="253476"/>
                  </a:lnTo>
                  <a:lnTo>
                    <a:pt x="20957" y="296878"/>
                  </a:lnTo>
                  <a:lnTo>
                    <a:pt x="45298" y="335163"/>
                  </a:lnTo>
                  <a:lnTo>
                    <a:pt x="77230" y="367095"/>
                  </a:lnTo>
                  <a:lnTo>
                    <a:pt x="115516" y="391436"/>
                  </a:lnTo>
                  <a:lnTo>
                    <a:pt x="158917" y="406948"/>
                  </a:lnTo>
                  <a:lnTo>
                    <a:pt x="206197" y="412394"/>
                  </a:lnTo>
                  <a:close/>
                </a:path>
              </a:pathLst>
            </a:custGeom>
            <a:ln w="17145">
              <a:solidFill>
                <a:srgbClr val="00A1C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12"/>
          <p:cNvSpPr/>
          <p:nvPr/>
        </p:nvSpPr>
        <p:spPr>
          <a:xfrm>
            <a:off x="0" y="-1"/>
            <a:ext cx="4859338" cy="6804025"/>
          </a:xfrm>
          <a:prstGeom prst="rect">
            <a:avLst/>
          </a:prstGeom>
          <a:solidFill>
            <a:srgbClr val="00B4D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4" name="Google Shape;464;p12"/>
          <p:cNvSpPr/>
          <p:nvPr/>
        </p:nvSpPr>
        <p:spPr>
          <a:xfrm>
            <a:off x="785013" y="1306513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5" name="Google Shape;465;p12"/>
          <p:cNvSpPr/>
          <p:nvPr/>
        </p:nvSpPr>
        <p:spPr>
          <a:xfrm>
            <a:off x="785013" y="1306513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0094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6" name="Google Shape;466;p12"/>
          <p:cNvSpPr/>
          <p:nvPr/>
        </p:nvSpPr>
        <p:spPr>
          <a:xfrm>
            <a:off x="785013" y="1306513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0094B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7" name="Google Shape;467;p12"/>
          <p:cNvSpPr/>
          <p:nvPr/>
        </p:nvSpPr>
        <p:spPr>
          <a:xfrm>
            <a:off x="785013" y="1306513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0094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8" name="Google Shape;468;p12"/>
          <p:cNvSpPr txBox="1"/>
          <p:nvPr/>
        </p:nvSpPr>
        <p:spPr>
          <a:xfrm>
            <a:off x="842168" y="6129337"/>
            <a:ext cx="722632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FFFFFF"/>
              </a:buClr>
              <a:buSzPts val="1000"/>
            </a:pPr>
            <a:r>
              <a:rPr lang="en-US" sz="10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Catch Game</a:t>
            </a:r>
            <a:endParaRPr dirty="0"/>
          </a:p>
        </p:txBody>
      </p:sp>
      <p:sp>
        <p:nvSpPr>
          <p:cNvPr id="469" name="Google Shape;469;p12"/>
          <p:cNvSpPr/>
          <p:nvPr/>
        </p:nvSpPr>
        <p:spPr>
          <a:xfrm>
            <a:off x="2277270" y="6069013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0094B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0" name="Google Shape;470;p12"/>
          <p:cNvSpPr/>
          <p:nvPr/>
        </p:nvSpPr>
        <p:spPr>
          <a:xfrm>
            <a:off x="3309433" y="6091698"/>
            <a:ext cx="694903" cy="25942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1" name="Google Shape;471;p12"/>
          <p:cNvSpPr/>
          <p:nvPr/>
        </p:nvSpPr>
        <p:spPr>
          <a:xfrm>
            <a:off x="1600613" y="1937663"/>
            <a:ext cx="1658100" cy="123444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2" name="Google Shape;472;p12"/>
          <p:cNvSpPr/>
          <p:nvPr/>
        </p:nvSpPr>
        <p:spPr>
          <a:xfrm>
            <a:off x="1600613" y="1937662"/>
            <a:ext cx="1658112" cy="1234442"/>
          </a:xfrm>
          <a:prstGeom prst="rect">
            <a:avLst/>
          </a:prstGeom>
          <a:noFill/>
          <a:ln w="12700" cap="flat" cmpd="sng">
            <a:solidFill>
              <a:srgbClr val="0094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3" name="Google Shape;473;p12"/>
          <p:cNvSpPr txBox="1"/>
          <p:nvPr/>
        </p:nvSpPr>
        <p:spPr>
          <a:xfrm>
            <a:off x="2376518" y="6137036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FFFFFF"/>
              </a:buClr>
              <a:buSzPts val="1100"/>
            </a:pPr>
            <a:r>
              <a:rPr lang="en-US" sz="11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2</a:t>
            </a:r>
            <a:endParaRPr dirty="0"/>
          </a:p>
        </p:txBody>
      </p:sp>
      <p:sp>
        <p:nvSpPr>
          <p:cNvPr id="474" name="Google Shape;474;p12"/>
          <p:cNvSpPr txBox="1"/>
          <p:nvPr/>
        </p:nvSpPr>
        <p:spPr>
          <a:xfrm>
            <a:off x="929116" y="1467547"/>
            <a:ext cx="3075219" cy="279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Clr>
                <a:srgbClr val="FFFFFF"/>
              </a:buClr>
              <a:buSzPts val="1200"/>
            </a:pP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Make your sprite fall down.</a:t>
            </a:r>
            <a:endParaRPr dirty="0"/>
          </a:p>
        </p:txBody>
      </p:sp>
      <p:sp>
        <p:nvSpPr>
          <p:cNvPr id="475" name="Google Shape;475;p12"/>
          <p:cNvSpPr txBox="1">
            <a:spLocks noGrp="1"/>
          </p:cNvSpPr>
          <p:nvPr>
            <p:ph type="title"/>
          </p:nvPr>
        </p:nvSpPr>
        <p:spPr>
          <a:xfrm>
            <a:off x="143670" y="546183"/>
            <a:ext cx="4571999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SzPts val="2800"/>
            </a:pPr>
            <a:r>
              <a:rPr lang="en-US" sz="2400" dirty="0"/>
              <a:t>Fall Down</a:t>
            </a:r>
            <a:endParaRPr sz="2400" dirty="0"/>
          </a:p>
        </p:txBody>
      </p:sp>
      <p:grpSp>
        <p:nvGrpSpPr>
          <p:cNvPr id="476" name="Google Shape;476;p12"/>
          <p:cNvGrpSpPr/>
          <p:nvPr/>
        </p:nvGrpSpPr>
        <p:grpSpPr>
          <a:xfrm>
            <a:off x="3889470" y="578988"/>
            <a:ext cx="598505" cy="625863"/>
            <a:chOff x="0" y="0"/>
            <a:chExt cx="598504" cy="625861"/>
          </a:xfrm>
        </p:grpSpPr>
        <p:sp>
          <p:nvSpPr>
            <p:cNvPr id="477" name="Google Shape;477;p12"/>
            <p:cNvSpPr/>
            <p:nvPr/>
          </p:nvSpPr>
          <p:spPr>
            <a:xfrm>
              <a:off x="0" y="76981"/>
              <a:ext cx="598504" cy="5488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83" y="0"/>
                  </a:moveTo>
                  <a:lnTo>
                    <a:pt x="4060" y="308"/>
                  </a:lnTo>
                  <a:lnTo>
                    <a:pt x="2731" y="1075"/>
                  </a:lnTo>
                  <a:lnTo>
                    <a:pt x="1568" y="2299"/>
                  </a:lnTo>
                  <a:lnTo>
                    <a:pt x="376" y="4571"/>
                  </a:lnTo>
                  <a:lnTo>
                    <a:pt x="0" y="7120"/>
                  </a:lnTo>
                  <a:lnTo>
                    <a:pt x="175" y="9199"/>
                  </a:lnTo>
                  <a:lnTo>
                    <a:pt x="551" y="11163"/>
                  </a:lnTo>
                  <a:lnTo>
                    <a:pt x="1125" y="13011"/>
                  </a:lnTo>
                  <a:lnTo>
                    <a:pt x="1895" y="14744"/>
                  </a:lnTo>
                  <a:lnTo>
                    <a:pt x="2858" y="16360"/>
                  </a:lnTo>
                  <a:lnTo>
                    <a:pt x="4011" y="17859"/>
                  </a:lnTo>
                  <a:lnTo>
                    <a:pt x="5351" y="19239"/>
                  </a:lnTo>
                  <a:lnTo>
                    <a:pt x="6876" y="20501"/>
                  </a:lnTo>
                  <a:lnTo>
                    <a:pt x="8401" y="21203"/>
                  </a:lnTo>
                  <a:lnTo>
                    <a:pt x="10092" y="21533"/>
                  </a:lnTo>
                  <a:lnTo>
                    <a:pt x="10960" y="21600"/>
                  </a:lnTo>
                  <a:lnTo>
                    <a:pt x="11837" y="21589"/>
                  </a:lnTo>
                  <a:lnTo>
                    <a:pt x="12718" y="21553"/>
                  </a:lnTo>
                  <a:lnTo>
                    <a:pt x="13598" y="21545"/>
                  </a:lnTo>
                  <a:lnTo>
                    <a:pt x="15334" y="21233"/>
                  </a:lnTo>
                  <a:lnTo>
                    <a:pt x="16774" y="20193"/>
                  </a:lnTo>
                  <a:lnTo>
                    <a:pt x="17961" y="18782"/>
                  </a:lnTo>
                  <a:lnTo>
                    <a:pt x="18998" y="17304"/>
                  </a:lnTo>
                  <a:lnTo>
                    <a:pt x="19876" y="15758"/>
                  </a:lnTo>
                  <a:lnTo>
                    <a:pt x="20585" y="14141"/>
                  </a:lnTo>
                  <a:lnTo>
                    <a:pt x="21115" y="12450"/>
                  </a:lnTo>
                  <a:lnTo>
                    <a:pt x="21456" y="10682"/>
                  </a:lnTo>
                  <a:lnTo>
                    <a:pt x="21600" y="8836"/>
                  </a:lnTo>
                  <a:lnTo>
                    <a:pt x="21536" y="6908"/>
                  </a:lnTo>
                  <a:lnTo>
                    <a:pt x="21147" y="4985"/>
                  </a:lnTo>
                  <a:lnTo>
                    <a:pt x="20377" y="3350"/>
                  </a:lnTo>
                  <a:lnTo>
                    <a:pt x="19286" y="2040"/>
                  </a:lnTo>
                  <a:lnTo>
                    <a:pt x="19241" y="2009"/>
                  </a:lnTo>
                  <a:lnTo>
                    <a:pt x="9808" y="2009"/>
                  </a:lnTo>
                  <a:lnTo>
                    <a:pt x="9756" y="1975"/>
                  </a:lnTo>
                  <a:lnTo>
                    <a:pt x="9664" y="1937"/>
                  </a:lnTo>
                  <a:lnTo>
                    <a:pt x="9601" y="1868"/>
                  </a:lnTo>
                  <a:lnTo>
                    <a:pt x="8325" y="777"/>
                  </a:lnTo>
                  <a:lnTo>
                    <a:pt x="6928" y="155"/>
                  </a:lnTo>
                  <a:lnTo>
                    <a:pt x="5483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8" name="Google Shape;478;p12"/>
            <p:cNvSpPr/>
            <p:nvPr/>
          </p:nvSpPr>
          <p:spPr>
            <a:xfrm>
              <a:off x="271754" y="0"/>
              <a:ext cx="261394" cy="1280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92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0248" y="19835"/>
                  </a:lnTo>
                  <a:lnTo>
                    <a:pt x="2376" y="19835"/>
                  </a:lnTo>
                  <a:lnTo>
                    <a:pt x="2742" y="16818"/>
                  </a:lnTo>
                  <a:lnTo>
                    <a:pt x="3082" y="13975"/>
                  </a:lnTo>
                  <a:lnTo>
                    <a:pt x="3420" y="11257"/>
                  </a:lnTo>
                  <a:lnTo>
                    <a:pt x="3776" y="8612"/>
                  </a:lnTo>
                  <a:lnTo>
                    <a:pt x="4140" y="5327"/>
                  </a:lnTo>
                  <a:lnTo>
                    <a:pt x="3937" y="3190"/>
                  </a:lnTo>
                  <a:lnTo>
                    <a:pt x="2957" y="1612"/>
                  </a:lnTo>
                  <a:lnTo>
                    <a:pt x="992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9" name="Google Shape;479;p12"/>
            <p:cNvSpPr/>
            <p:nvPr/>
          </p:nvSpPr>
          <p:spPr>
            <a:xfrm>
              <a:off x="300507" y="88496"/>
              <a:ext cx="216281" cy="290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75" y="0"/>
                  </a:moveTo>
                  <a:lnTo>
                    <a:pt x="5618" y="7167"/>
                  </a:lnTo>
                  <a:lnTo>
                    <a:pt x="4310" y="10387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9608" y="12123"/>
                  </a:lnTo>
                  <a:lnTo>
                    <a:pt x="15293" y="1895"/>
                  </a:lnTo>
                  <a:lnTo>
                    <a:pt x="10575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80" name="Google Shape;480;p12"/>
          <p:cNvGrpSpPr/>
          <p:nvPr/>
        </p:nvGrpSpPr>
        <p:grpSpPr>
          <a:xfrm>
            <a:off x="3889470" y="578988"/>
            <a:ext cx="598505" cy="625863"/>
            <a:chOff x="0" y="0"/>
            <a:chExt cx="598504" cy="625861"/>
          </a:xfrm>
        </p:grpSpPr>
        <p:sp>
          <p:nvSpPr>
            <p:cNvPr id="481" name="Google Shape;481;p12"/>
            <p:cNvSpPr/>
            <p:nvPr/>
          </p:nvSpPr>
          <p:spPr>
            <a:xfrm>
              <a:off x="0" y="76981"/>
              <a:ext cx="598504" cy="5488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83" y="0"/>
                  </a:moveTo>
                  <a:lnTo>
                    <a:pt x="4060" y="308"/>
                  </a:lnTo>
                  <a:lnTo>
                    <a:pt x="2731" y="1075"/>
                  </a:lnTo>
                  <a:lnTo>
                    <a:pt x="1568" y="2299"/>
                  </a:lnTo>
                  <a:lnTo>
                    <a:pt x="376" y="4571"/>
                  </a:lnTo>
                  <a:lnTo>
                    <a:pt x="0" y="7120"/>
                  </a:lnTo>
                  <a:lnTo>
                    <a:pt x="175" y="9199"/>
                  </a:lnTo>
                  <a:lnTo>
                    <a:pt x="551" y="11163"/>
                  </a:lnTo>
                  <a:lnTo>
                    <a:pt x="1125" y="13011"/>
                  </a:lnTo>
                  <a:lnTo>
                    <a:pt x="1895" y="14744"/>
                  </a:lnTo>
                  <a:lnTo>
                    <a:pt x="2858" y="16360"/>
                  </a:lnTo>
                  <a:lnTo>
                    <a:pt x="4011" y="17859"/>
                  </a:lnTo>
                  <a:lnTo>
                    <a:pt x="5351" y="19239"/>
                  </a:lnTo>
                  <a:lnTo>
                    <a:pt x="6876" y="20501"/>
                  </a:lnTo>
                  <a:lnTo>
                    <a:pt x="8401" y="21203"/>
                  </a:lnTo>
                  <a:lnTo>
                    <a:pt x="10092" y="21533"/>
                  </a:lnTo>
                  <a:lnTo>
                    <a:pt x="10960" y="21600"/>
                  </a:lnTo>
                  <a:lnTo>
                    <a:pt x="11837" y="21589"/>
                  </a:lnTo>
                  <a:lnTo>
                    <a:pt x="12718" y="21553"/>
                  </a:lnTo>
                  <a:lnTo>
                    <a:pt x="13598" y="21545"/>
                  </a:lnTo>
                  <a:lnTo>
                    <a:pt x="15334" y="21233"/>
                  </a:lnTo>
                  <a:lnTo>
                    <a:pt x="16774" y="20193"/>
                  </a:lnTo>
                  <a:lnTo>
                    <a:pt x="17961" y="18782"/>
                  </a:lnTo>
                  <a:lnTo>
                    <a:pt x="18998" y="17304"/>
                  </a:lnTo>
                  <a:lnTo>
                    <a:pt x="19876" y="15758"/>
                  </a:lnTo>
                  <a:lnTo>
                    <a:pt x="20585" y="14141"/>
                  </a:lnTo>
                  <a:lnTo>
                    <a:pt x="21115" y="12450"/>
                  </a:lnTo>
                  <a:lnTo>
                    <a:pt x="21456" y="10682"/>
                  </a:lnTo>
                  <a:lnTo>
                    <a:pt x="21600" y="8836"/>
                  </a:lnTo>
                  <a:lnTo>
                    <a:pt x="21536" y="6908"/>
                  </a:lnTo>
                  <a:lnTo>
                    <a:pt x="21147" y="4985"/>
                  </a:lnTo>
                  <a:lnTo>
                    <a:pt x="20377" y="3350"/>
                  </a:lnTo>
                  <a:lnTo>
                    <a:pt x="19286" y="2040"/>
                  </a:lnTo>
                  <a:lnTo>
                    <a:pt x="19241" y="2009"/>
                  </a:lnTo>
                  <a:lnTo>
                    <a:pt x="9808" y="2009"/>
                  </a:lnTo>
                  <a:lnTo>
                    <a:pt x="9756" y="1975"/>
                  </a:lnTo>
                  <a:lnTo>
                    <a:pt x="9664" y="1937"/>
                  </a:lnTo>
                  <a:lnTo>
                    <a:pt x="9601" y="1868"/>
                  </a:lnTo>
                  <a:lnTo>
                    <a:pt x="8325" y="777"/>
                  </a:lnTo>
                  <a:lnTo>
                    <a:pt x="6928" y="155"/>
                  </a:lnTo>
                  <a:lnTo>
                    <a:pt x="5483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2" name="Google Shape;482;p12"/>
            <p:cNvSpPr/>
            <p:nvPr/>
          </p:nvSpPr>
          <p:spPr>
            <a:xfrm>
              <a:off x="271754" y="0"/>
              <a:ext cx="261394" cy="1280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92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0248" y="19835"/>
                  </a:lnTo>
                  <a:lnTo>
                    <a:pt x="2376" y="19835"/>
                  </a:lnTo>
                  <a:lnTo>
                    <a:pt x="2742" y="16818"/>
                  </a:lnTo>
                  <a:lnTo>
                    <a:pt x="3082" y="13975"/>
                  </a:lnTo>
                  <a:lnTo>
                    <a:pt x="3420" y="11257"/>
                  </a:lnTo>
                  <a:lnTo>
                    <a:pt x="3776" y="8612"/>
                  </a:lnTo>
                  <a:lnTo>
                    <a:pt x="4140" y="5327"/>
                  </a:lnTo>
                  <a:lnTo>
                    <a:pt x="3937" y="3190"/>
                  </a:lnTo>
                  <a:lnTo>
                    <a:pt x="2957" y="1612"/>
                  </a:lnTo>
                  <a:lnTo>
                    <a:pt x="992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3" name="Google Shape;483;p12"/>
            <p:cNvSpPr/>
            <p:nvPr/>
          </p:nvSpPr>
          <p:spPr>
            <a:xfrm>
              <a:off x="300507" y="88496"/>
              <a:ext cx="216281" cy="290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75" y="0"/>
                  </a:moveTo>
                  <a:lnTo>
                    <a:pt x="5618" y="7167"/>
                  </a:lnTo>
                  <a:lnTo>
                    <a:pt x="4310" y="10387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9608" y="12123"/>
                  </a:lnTo>
                  <a:lnTo>
                    <a:pt x="15293" y="1895"/>
                  </a:lnTo>
                  <a:lnTo>
                    <a:pt x="10575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84" name="Google Shape;484;p12"/>
          <p:cNvGrpSpPr/>
          <p:nvPr/>
        </p:nvGrpSpPr>
        <p:grpSpPr>
          <a:xfrm>
            <a:off x="4051406" y="197372"/>
            <a:ext cx="149248" cy="309323"/>
            <a:chOff x="0" y="0"/>
            <a:chExt cx="149247" cy="309322"/>
          </a:xfrm>
        </p:grpSpPr>
        <p:sp>
          <p:nvSpPr>
            <p:cNvPr id="485" name="Google Shape;485;p12"/>
            <p:cNvSpPr/>
            <p:nvPr/>
          </p:nvSpPr>
          <p:spPr>
            <a:xfrm>
              <a:off x="105761" y="199047"/>
              <a:ext cx="43486" cy="11027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684" y="0"/>
                  </a:moveTo>
                  <a:lnTo>
                    <a:pt x="2271" y="714"/>
                  </a:lnTo>
                  <a:lnTo>
                    <a:pt x="0" y="2169"/>
                  </a:lnTo>
                  <a:lnTo>
                    <a:pt x="902" y="3617"/>
                  </a:lnTo>
                  <a:lnTo>
                    <a:pt x="3079" y="7425"/>
                  </a:lnTo>
                  <a:lnTo>
                    <a:pt x="4911" y="11293"/>
                  </a:lnTo>
                  <a:lnTo>
                    <a:pt x="6391" y="15207"/>
                  </a:lnTo>
                  <a:lnTo>
                    <a:pt x="7513" y="19152"/>
                  </a:lnTo>
                  <a:lnTo>
                    <a:pt x="7841" y="20550"/>
                  </a:lnTo>
                  <a:lnTo>
                    <a:pt x="10850" y="21600"/>
                  </a:lnTo>
                  <a:lnTo>
                    <a:pt x="14585" y="21600"/>
                  </a:lnTo>
                  <a:lnTo>
                    <a:pt x="14799" y="21595"/>
                  </a:lnTo>
                  <a:lnTo>
                    <a:pt x="18812" y="21451"/>
                  </a:lnTo>
                  <a:lnTo>
                    <a:pt x="21600" y="20137"/>
                  </a:lnTo>
                  <a:lnTo>
                    <a:pt x="21247" y="18655"/>
                  </a:lnTo>
                  <a:lnTo>
                    <a:pt x="18520" y="10405"/>
                  </a:lnTo>
                  <a:lnTo>
                    <a:pt x="14308" y="2343"/>
                  </a:lnTo>
                  <a:lnTo>
                    <a:pt x="13406" y="896"/>
                  </a:lnTo>
                  <a:lnTo>
                    <a:pt x="9684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6" name="Google Shape;486;p12"/>
            <p:cNvSpPr/>
            <p:nvPr/>
          </p:nvSpPr>
          <p:spPr>
            <a:xfrm>
              <a:off x="42058" y="46507"/>
              <a:ext cx="69038" cy="10313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780" y="0"/>
                  </a:moveTo>
                  <a:lnTo>
                    <a:pt x="664" y="1639"/>
                  </a:lnTo>
                  <a:lnTo>
                    <a:pt x="0" y="3410"/>
                  </a:lnTo>
                  <a:lnTo>
                    <a:pt x="1236" y="4774"/>
                  </a:lnTo>
                  <a:lnTo>
                    <a:pt x="4415" y="8441"/>
                  </a:lnTo>
                  <a:lnTo>
                    <a:pt x="7385" y="12178"/>
                  </a:lnTo>
                  <a:lnTo>
                    <a:pt x="10134" y="15974"/>
                  </a:lnTo>
                  <a:lnTo>
                    <a:pt x="12652" y="19815"/>
                  </a:lnTo>
                  <a:lnTo>
                    <a:pt x="13343" y="20927"/>
                  </a:lnTo>
                  <a:lnTo>
                    <a:pt x="14960" y="21600"/>
                  </a:lnTo>
                  <a:lnTo>
                    <a:pt x="17221" y="21600"/>
                  </a:lnTo>
                  <a:lnTo>
                    <a:pt x="17782" y="21531"/>
                  </a:lnTo>
                  <a:lnTo>
                    <a:pt x="20543" y="20773"/>
                  </a:lnTo>
                  <a:lnTo>
                    <a:pt x="21600" y="19089"/>
                  </a:lnTo>
                  <a:lnTo>
                    <a:pt x="20686" y="17616"/>
                  </a:lnTo>
                  <a:lnTo>
                    <a:pt x="15148" y="9587"/>
                  </a:lnTo>
                  <a:lnTo>
                    <a:pt x="8682" y="1806"/>
                  </a:lnTo>
                  <a:lnTo>
                    <a:pt x="7446" y="442"/>
                  </a:lnTo>
                  <a:lnTo>
                    <a:pt x="4780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7" name="Google Shape;487;p12"/>
            <p:cNvSpPr/>
            <p:nvPr/>
          </p:nvSpPr>
          <p:spPr>
            <a:xfrm>
              <a:off x="0" y="0"/>
              <a:ext cx="20239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2164" y="12690"/>
                  </a:lnTo>
                  <a:lnTo>
                    <a:pt x="6448" y="21600"/>
                  </a:lnTo>
                  <a:lnTo>
                    <a:pt x="14038" y="21600"/>
                  </a:lnTo>
                  <a:lnTo>
                    <a:pt x="17332" y="16464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88" name="Google Shape;488;p12"/>
          <p:cNvSpPr/>
          <p:nvPr/>
        </p:nvSpPr>
        <p:spPr>
          <a:xfrm>
            <a:off x="1600613" y="3240200"/>
            <a:ext cx="1658100" cy="123444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9" name="Google Shape;489;p12"/>
          <p:cNvSpPr/>
          <p:nvPr/>
        </p:nvSpPr>
        <p:spPr>
          <a:xfrm>
            <a:off x="1600613" y="3240201"/>
            <a:ext cx="1658112" cy="1234441"/>
          </a:xfrm>
          <a:prstGeom prst="rect">
            <a:avLst/>
          </a:prstGeom>
          <a:noFill/>
          <a:ln w="12700" cap="flat" cmpd="sng">
            <a:solidFill>
              <a:srgbClr val="0094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0" name="Google Shape;490;p12"/>
          <p:cNvSpPr/>
          <p:nvPr/>
        </p:nvSpPr>
        <p:spPr>
          <a:xfrm>
            <a:off x="1600613" y="4542727"/>
            <a:ext cx="1658100" cy="1234441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1" name="Google Shape;491;p12"/>
          <p:cNvSpPr/>
          <p:nvPr/>
        </p:nvSpPr>
        <p:spPr>
          <a:xfrm>
            <a:off x="1600613" y="4542726"/>
            <a:ext cx="1658112" cy="1234442"/>
          </a:xfrm>
          <a:prstGeom prst="rect">
            <a:avLst/>
          </a:prstGeom>
          <a:noFill/>
          <a:ln w="12700" cap="flat" cmpd="sng">
            <a:solidFill>
              <a:srgbClr val="0094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13"/>
          <p:cNvSpPr/>
          <p:nvPr/>
        </p:nvSpPr>
        <p:spPr>
          <a:xfrm>
            <a:off x="0" y="-5545"/>
            <a:ext cx="4859338" cy="1109981"/>
          </a:xfrm>
          <a:prstGeom prst="rect">
            <a:avLst/>
          </a:prstGeom>
          <a:solidFill>
            <a:srgbClr val="00B4D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97" name="Google Shape;497;p13"/>
          <p:cNvGrpSpPr/>
          <p:nvPr/>
        </p:nvGrpSpPr>
        <p:grpSpPr>
          <a:xfrm>
            <a:off x="3889470" y="578988"/>
            <a:ext cx="598505" cy="625863"/>
            <a:chOff x="0" y="0"/>
            <a:chExt cx="598504" cy="625861"/>
          </a:xfrm>
        </p:grpSpPr>
        <p:sp>
          <p:nvSpPr>
            <p:cNvPr id="498" name="Google Shape;498;p13"/>
            <p:cNvSpPr/>
            <p:nvPr/>
          </p:nvSpPr>
          <p:spPr>
            <a:xfrm>
              <a:off x="0" y="76981"/>
              <a:ext cx="598504" cy="5488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83" y="0"/>
                  </a:moveTo>
                  <a:lnTo>
                    <a:pt x="4060" y="308"/>
                  </a:lnTo>
                  <a:lnTo>
                    <a:pt x="2731" y="1075"/>
                  </a:lnTo>
                  <a:lnTo>
                    <a:pt x="1568" y="2299"/>
                  </a:lnTo>
                  <a:lnTo>
                    <a:pt x="376" y="4571"/>
                  </a:lnTo>
                  <a:lnTo>
                    <a:pt x="0" y="7120"/>
                  </a:lnTo>
                  <a:lnTo>
                    <a:pt x="175" y="9199"/>
                  </a:lnTo>
                  <a:lnTo>
                    <a:pt x="551" y="11163"/>
                  </a:lnTo>
                  <a:lnTo>
                    <a:pt x="1125" y="13011"/>
                  </a:lnTo>
                  <a:lnTo>
                    <a:pt x="1895" y="14744"/>
                  </a:lnTo>
                  <a:lnTo>
                    <a:pt x="2858" y="16360"/>
                  </a:lnTo>
                  <a:lnTo>
                    <a:pt x="4011" y="17859"/>
                  </a:lnTo>
                  <a:lnTo>
                    <a:pt x="5351" y="19239"/>
                  </a:lnTo>
                  <a:lnTo>
                    <a:pt x="6876" y="20501"/>
                  </a:lnTo>
                  <a:lnTo>
                    <a:pt x="8401" y="21203"/>
                  </a:lnTo>
                  <a:lnTo>
                    <a:pt x="10092" y="21533"/>
                  </a:lnTo>
                  <a:lnTo>
                    <a:pt x="10960" y="21600"/>
                  </a:lnTo>
                  <a:lnTo>
                    <a:pt x="11837" y="21589"/>
                  </a:lnTo>
                  <a:lnTo>
                    <a:pt x="12718" y="21553"/>
                  </a:lnTo>
                  <a:lnTo>
                    <a:pt x="13598" y="21545"/>
                  </a:lnTo>
                  <a:lnTo>
                    <a:pt x="15334" y="21233"/>
                  </a:lnTo>
                  <a:lnTo>
                    <a:pt x="16774" y="20193"/>
                  </a:lnTo>
                  <a:lnTo>
                    <a:pt x="17961" y="18782"/>
                  </a:lnTo>
                  <a:lnTo>
                    <a:pt x="18998" y="17304"/>
                  </a:lnTo>
                  <a:lnTo>
                    <a:pt x="19876" y="15758"/>
                  </a:lnTo>
                  <a:lnTo>
                    <a:pt x="20585" y="14141"/>
                  </a:lnTo>
                  <a:lnTo>
                    <a:pt x="21115" y="12450"/>
                  </a:lnTo>
                  <a:lnTo>
                    <a:pt x="21456" y="10682"/>
                  </a:lnTo>
                  <a:lnTo>
                    <a:pt x="21600" y="8836"/>
                  </a:lnTo>
                  <a:lnTo>
                    <a:pt x="21536" y="6908"/>
                  </a:lnTo>
                  <a:lnTo>
                    <a:pt x="21147" y="4985"/>
                  </a:lnTo>
                  <a:lnTo>
                    <a:pt x="20377" y="3350"/>
                  </a:lnTo>
                  <a:lnTo>
                    <a:pt x="19286" y="2040"/>
                  </a:lnTo>
                  <a:lnTo>
                    <a:pt x="19241" y="2009"/>
                  </a:lnTo>
                  <a:lnTo>
                    <a:pt x="9808" y="2009"/>
                  </a:lnTo>
                  <a:lnTo>
                    <a:pt x="9756" y="1975"/>
                  </a:lnTo>
                  <a:lnTo>
                    <a:pt x="9664" y="1937"/>
                  </a:lnTo>
                  <a:lnTo>
                    <a:pt x="9601" y="1868"/>
                  </a:lnTo>
                  <a:lnTo>
                    <a:pt x="8325" y="777"/>
                  </a:lnTo>
                  <a:lnTo>
                    <a:pt x="6928" y="155"/>
                  </a:lnTo>
                  <a:lnTo>
                    <a:pt x="5483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" name="Google Shape;499;p13"/>
            <p:cNvSpPr/>
            <p:nvPr/>
          </p:nvSpPr>
          <p:spPr>
            <a:xfrm>
              <a:off x="271754" y="0"/>
              <a:ext cx="261394" cy="1280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92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0248" y="19835"/>
                  </a:lnTo>
                  <a:lnTo>
                    <a:pt x="2376" y="19835"/>
                  </a:lnTo>
                  <a:lnTo>
                    <a:pt x="2742" y="16818"/>
                  </a:lnTo>
                  <a:lnTo>
                    <a:pt x="3082" y="13975"/>
                  </a:lnTo>
                  <a:lnTo>
                    <a:pt x="3420" y="11257"/>
                  </a:lnTo>
                  <a:lnTo>
                    <a:pt x="3776" y="8612"/>
                  </a:lnTo>
                  <a:lnTo>
                    <a:pt x="4140" y="5327"/>
                  </a:lnTo>
                  <a:lnTo>
                    <a:pt x="3937" y="3190"/>
                  </a:lnTo>
                  <a:lnTo>
                    <a:pt x="2957" y="1612"/>
                  </a:lnTo>
                  <a:lnTo>
                    <a:pt x="992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" name="Google Shape;500;p13"/>
            <p:cNvSpPr/>
            <p:nvPr/>
          </p:nvSpPr>
          <p:spPr>
            <a:xfrm>
              <a:off x="300507" y="88496"/>
              <a:ext cx="216281" cy="290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75" y="0"/>
                  </a:moveTo>
                  <a:lnTo>
                    <a:pt x="5618" y="7167"/>
                  </a:lnTo>
                  <a:lnTo>
                    <a:pt x="4310" y="10387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9608" y="12123"/>
                  </a:lnTo>
                  <a:lnTo>
                    <a:pt x="15293" y="1895"/>
                  </a:lnTo>
                  <a:lnTo>
                    <a:pt x="10575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1" name="Google Shape;501;p13"/>
          <p:cNvGrpSpPr/>
          <p:nvPr/>
        </p:nvGrpSpPr>
        <p:grpSpPr>
          <a:xfrm>
            <a:off x="3889470" y="578988"/>
            <a:ext cx="598505" cy="625863"/>
            <a:chOff x="0" y="0"/>
            <a:chExt cx="598504" cy="625861"/>
          </a:xfrm>
        </p:grpSpPr>
        <p:sp>
          <p:nvSpPr>
            <p:cNvPr id="502" name="Google Shape;502;p13"/>
            <p:cNvSpPr/>
            <p:nvPr/>
          </p:nvSpPr>
          <p:spPr>
            <a:xfrm>
              <a:off x="0" y="76981"/>
              <a:ext cx="598504" cy="5488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83" y="0"/>
                  </a:moveTo>
                  <a:lnTo>
                    <a:pt x="4060" y="308"/>
                  </a:lnTo>
                  <a:lnTo>
                    <a:pt x="2731" y="1075"/>
                  </a:lnTo>
                  <a:lnTo>
                    <a:pt x="1568" y="2299"/>
                  </a:lnTo>
                  <a:lnTo>
                    <a:pt x="376" y="4571"/>
                  </a:lnTo>
                  <a:lnTo>
                    <a:pt x="0" y="7120"/>
                  </a:lnTo>
                  <a:lnTo>
                    <a:pt x="175" y="9199"/>
                  </a:lnTo>
                  <a:lnTo>
                    <a:pt x="551" y="11163"/>
                  </a:lnTo>
                  <a:lnTo>
                    <a:pt x="1125" y="13011"/>
                  </a:lnTo>
                  <a:lnTo>
                    <a:pt x="1895" y="14744"/>
                  </a:lnTo>
                  <a:lnTo>
                    <a:pt x="2858" y="16360"/>
                  </a:lnTo>
                  <a:lnTo>
                    <a:pt x="4011" y="17859"/>
                  </a:lnTo>
                  <a:lnTo>
                    <a:pt x="5351" y="19239"/>
                  </a:lnTo>
                  <a:lnTo>
                    <a:pt x="6876" y="20501"/>
                  </a:lnTo>
                  <a:lnTo>
                    <a:pt x="8401" y="21203"/>
                  </a:lnTo>
                  <a:lnTo>
                    <a:pt x="10092" y="21533"/>
                  </a:lnTo>
                  <a:lnTo>
                    <a:pt x="10960" y="21600"/>
                  </a:lnTo>
                  <a:lnTo>
                    <a:pt x="11837" y="21589"/>
                  </a:lnTo>
                  <a:lnTo>
                    <a:pt x="12718" y="21553"/>
                  </a:lnTo>
                  <a:lnTo>
                    <a:pt x="13598" y="21545"/>
                  </a:lnTo>
                  <a:lnTo>
                    <a:pt x="15334" y="21233"/>
                  </a:lnTo>
                  <a:lnTo>
                    <a:pt x="16774" y="20193"/>
                  </a:lnTo>
                  <a:lnTo>
                    <a:pt x="17961" y="18782"/>
                  </a:lnTo>
                  <a:lnTo>
                    <a:pt x="18998" y="17304"/>
                  </a:lnTo>
                  <a:lnTo>
                    <a:pt x="19876" y="15758"/>
                  </a:lnTo>
                  <a:lnTo>
                    <a:pt x="20585" y="14141"/>
                  </a:lnTo>
                  <a:lnTo>
                    <a:pt x="21115" y="12450"/>
                  </a:lnTo>
                  <a:lnTo>
                    <a:pt x="21456" y="10682"/>
                  </a:lnTo>
                  <a:lnTo>
                    <a:pt x="21600" y="8836"/>
                  </a:lnTo>
                  <a:lnTo>
                    <a:pt x="21536" y="6908"/>
                  </a:lnTo>
                  <a:lnTo>
                    <a:pt x="21147" y="4985"/>
                  </a:lnTo>
                  <a:lnTo>
                    <a:pt x="20377" y="3350"/>
                  </a:lnTo>
                  <a:lnTo>
                    <a:pt x="19286" y="2040"/>
                  </a:lnTo>
                  <a:lnTo>
                    <a:pt x="19241" y="2009"/>
                  </a:lnTo>
                  <a:lnTo>
                    <a:pt x="9808" y="2009"/>
                  </a:lnTo>
                  <a:lnTo>
                    <a:pt x="9756" y="1975"/>
                  </a:lnTo>
                  <a:lnTo>
                    <a:pt x="9664" y="1937"/>
                  </a:lnTo>
                  <a:lnTo>
                    <a:pt x="9601" y="1868"/>
                  </a:lnTo>
                  <a:lnTo>
                    <a:pt x="8325" y="777"/>
                  </a:lnTo>
                  <a:lnTo>
                    <a:pt x="6928" y="155"/>
                  </a:lnTo>
                  <a:lnTo>
                    <a:pt x="5483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3" name="Google Shape;503;p13"/>
            <p:cNvSpPr/>
            <p:nvPr/>
          </p:nvSpPr>
          <p:spPr>
            <a:xfrm>
              <a:off x="271754" y="0"/>
              <a:ext cx="261394" cy="1280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92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0248" y="19835"/>
                  </a:lnTo>
                  <a:lnTo>
                    <a:pt x="2376" y="19835"/>
                  </a:lnTo>
                  <a:lnTo>
                    <a:pt x="2742" y="16818"/>
                  </a:lnTo>
                  <a:lnTo>
                    <a:pt x="3082" y="13975"/>
                  </a:lnTo>
                  <a:lnTo>
                    <a:pt x="3420" y="11257"/>
                  </a:lnTo>
                  <a:lnTo>
                    <a:pt x="3776" y="8612"/>
                  </a:lnTo>
                  <a:lnTo>
                    <a:pt x="4140" y="5327"/>
                  </a:lnTo>
                  <a:lnTo>
                    <a:pt x="3937" y="3190"/>
                  </a:lnTo>
                  <a:lnTo>
                    <a:pt x="2957" y="1612"/>
                  </a:lnTo>
                  <a:lnTo>
                    <a:pt x="992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4" name="Google Shape;504;p13"/>
            <p:cNvSpPr/>
            <p:nvPr/>
          </p:nvSpPr>
          <p:spPr>
            <a:xfrm>
              <a:off x="300507" y="88496"/>
              <a:ext cx="216281" cy="290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75" y="0"/>
                  </a:moveTo>
                  <a:lnTo>
                    <a:pt x="5618" y="7167"/>
                  </a:lnTo>
                  <a:lnTo>
                    <a:pt x="4310" y="10387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9608" y="12123"/>
                  </a:lnTo>
                  <a:lnTo>
                    <a:pt x="15293" y="1895"/>
                  </a:lnTo>
                  <a:lnTo>
                    <a:pt x="10575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5" name="Google Shape;505;p13"/>
          <p:cNvGrpSpPr/>
          <p:nvPr/>
        </p:nvGrpSpPr>
        <p:grpSpPr>
          <a:xfrm>
            <a:off x="4051406" y="197372"/>
            <a:ext cx="149248" cy="309323"/>
            <a:chOff x="0" y="0"/>
            <a:chExt cx="149247" cy="309322"/>
          </a:xfrm>
        </p:grpSpPr>
        <p:sp>
          <p:nvSpPr>
            <p:cNvPr id="506" name="Google Shape;506;p13"/>
            <p:cNvSpPr/>
            <p:nvPr/>
          </p:nvSpPr>
          <p:spPr>
            <a:xfrm>
              <a:off x="105761" y="199047"/>
              <a:ext cx="43486" cy="11027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684" y="0"/>
                  </a:moveTo>
                  <a:lnTo>
                    <a:pt x="2271" y="714"/>
                  </a:lnTo>
                  <a:lnTo>
                    <a:pt x="0" y="2169"/>
                  </a:lnTo>
                  <a:lnTo>
                    <a:pt x="902" y="3617"/>
                  </a:lnTo>
                  <a:lnTo>
                    <a:pt x="3079" y="7425"/>
                  </a:lnTo>
                  <a:lnTo>
                    <a:pt x="4911" y="11293"/>
                  </a:lnTo>
                  <a:lnTo>
                    <a:pt x="6391" y="15207"/>
                  </a:lnTo>
                  <a:lnTo>
                    <a:pt x="7513" y="19152"/>
                  </a:lnTo>
                  <a:lnTo>
                    <a:pt x="7841" y="20550"/>
                  </a:lnTo>
                  <a:lnTo>
                    <a:pt x="10850" y="21600"/>
                  </a:lnTo>
                  <a:lnTo>
                    <a:pt x="14585" y="21600"/>
                  </a:lnTo>
                  <a:lnTo>
                    <a:pt x="14799" y="21595"/>
                  </a:lnTo>
                  <a:lnTo>
                    <a:pt x="18812" y="21451"/>
                  </a:lnTo>
                  <a:lnTo>
                    <a:pt x="21600" y="20137"/>
                  </a:lnTo>
                  <a:lnTo>
                    <a:pt x="21247" y="18655"/>
                  </a:lnTo>
                  <a:lnTo>
                    <a:pt x="18520" y="10405"/>
                  </a:lnTo>
                  <a:lnTo>
                    <a:pt x="14308" y="2343"/>
                  </a:lnTo>
                  <a:lnTo>
                    <a:pt x="13406" y="896"/>
                  </a:lnTo>
                  <a:lnTo>
                    <a:pt x="9684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7" name="Google Shape;507;p13"/>
            <p:cNvSpPr/>
            <p:nvPr/>
          </p:nvSpPr>
          <p:spPr>
            <a:xfrm>
              <a:off x="42058" y="46507"/>
              <a:ext cx="69038" cy="10313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780" y="0"/>
                  </a:moveTo>
                  <a:lnTo>
                    <a:pt x="664" y="1639"/>
                  </a:lnTo>
                  <a:lnTo>
                    <a:pt x="0" y="3410"/>
                  </a:lnTo>
                  <a:lnTo>
                    <a:pt x="1236" y="4774"/>
                  </a:lnTo>
                  <a:lnTo>
                    <a:pt x="4415" y="8441"/>
                  </a:lnTo>
                  <a:lnTo>
                    <a:pt x="7385" y="12178"/>
                  </a:lnTo>
                  <a:lnTo>
                    <a:pt x="10134" y="15974"/>
                  </a:lnTo>
                  <a:lnTo>
                    <a:pt x="12652" y="19815"/>
                  </a:lnTo>
                  <a:lnTo>
                    <a:pt x="13343" y="20927"/>
                  </a:lnTo>
                  <a:lnTo>
                    <a:pt x="14960" y="21600"/>
                  </a:lnTo>
                  <a:lnTo>
                    <a:pt x="17221" y="21600"/>
                  </a:lnTo>
                  <a:lnTo>
                    <a:pt x="17782" y="21531"/>
                  </a:lnTo>
                  <a:lnTo>
                    <a:pt x="20543" y="20773"/>
                  </a:lnTo>
                  <a:lnTo>
                    <a:pt x="21600" y="19089"/>
                  </a:lnTo>
                  <a:lnTo>
                    <a:pt x="20686" y="17616"/>
                  </a:lnTo>
                  <a:lnTo>
                    <a:pt x="15148" y="9587"/>
                  </a:lnTo>
                  <a:lnTo>
                    <a:pt x="8682" y="1806"/>
                  </a:lnTo>
                  <a:lnTo>
                    <a:pt x="7446" y="442"/>
                  </a:lnTo>
                  <a:lnTo>
                    <a:pt x="4780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8" name="Google Shape;508;p13"/>
            <p:cNvSpPr/>
            <p:nvPr/>
          </p:nvSpPr>
          <p:spPr>
            <a:xfrm>
              <a:off x="0" y="0"/>
              <a:ext cx="20239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2164" y="12690"/>
                  </a:lnTo>
                  <a:lnTo>
                    <a:pt x="6448" y="21600"/>
                  </a:lnTo>
                  <a:lnTo>
                    <a:pt x="14038" y="21600"/>
                  </a:lnTo>
                  <a:lnTo>
                    <a:pt x="17332" y="16464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09" name="Google Shape;509;p13"/>
          <p:cNvSpPr/>
          <p:nvPr/>
        </p:nvSpPr>
        <p:spPr>
          <a:xfrm>
            <a:off x="0" y="1128711"/>
            <a:ext cx="4859338" cy="1206514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0" name="Google Shape;510;p13"/>
          <p:cNvSpPr/>
          <p:nvPr/>
        </p:nvSpPr>
        <p:spPr>
          <a:xfrm>
            <a:off x="0" y="1099828"/>
            <a:ext cx="4859338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1" name="Google Shape;511;p13"/>
          <p:cNvSpPr/>
          <p:nvPr/>
        </p:nvSpPr>
        <p:spPr>
          <a:xfrm>
            <a:off x="0" y="2335225"/>
            <a:ext cx="4859338" cy="2421103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2" name="Google Shape;512;p13"/>
          <p:cNvSpPr/>
          <p:nvPr/>
        </p:nvSpPr>
        <p:spPr>
          <a:xfrm>
            <a:off x="0" y="2322512"/>
            <a:ext cx="4859338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3" name="Google Shape;513;p13"/>
          <p:cNvSpPr/>
          <p:nvPr/>
        </p:nvSpPr>
        <p:spPr>
          <a:xfrm>
            <a:off x="1903611" y="2938494"/>
            <a:ext cx="1407705" cy="158419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4" name="Google Shape;514;p13"/>
          <p:cNvSpPr/>
          <p:nvPr/>
        </p:nvSpPr>
        <p:spPr>
          <a:xfrm>
            <a:off x="0" y="4756327"/>
            <a:ext cx="4859338" cy="868187"/>
          </a:xfrm>
          <a:prstGeom prst="rect">
            <a:avLst/>
          </a:prstGeom>
          <a:solidFill>
            <a:srgbClr val="CCE7D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5" name="Google Shape;515;p13"/>
          <p:cNvSpPr/>
          <p:nvPr/>
        </p:nvSpPr>
        <p:spPr>
          <a:xfrm>
            <a:off x="0" y="4743628"/>
            <a:ext cx="4859338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6" name="Google Shape;516;p13"/>
          <p:cNvSpPr/>
          <p:nvPr/>
        </p:nvSpPr>
        <p:spPr>
          <a:xfrm>
            <a:off x="0" y="5624511"/>
            <a:ext cx="4859338" cy="1179513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7" name="Google Shape;517;p13"/>
          <p:cNvSpPr/>
          <p:nvPr/>
        </p:nvSpPr>
        <p:spPr>
          <a:xfrm>
            <a:off x="0" y="5611812"/>
            <a:ext cx="4859338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8" name="Google Shape;518;p13"/>
          <p:cNvSpPr txBox="1"/>
          <p:nvPr/>
        </p:nvSpPr>
        <p:spPr>
          <a:xfrm>
            <a:off x="3448210" y="3203821"/>
            <a:ext cx="949961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Type a minus sign to fall down.</a:t>
            </a:r>
            <a:endParaRPr dirty="0"/>
          </a:p>
        </p:txBody>
      </p:sp>
      <p:sp>
        <p:nvSpPr>
          <p:cNvPr id="519" name="Google Shape;519;p13"/>
          <p:cNvSpPr txBox="1">
            <a:spLocks noGrp="1"/>
          </p:cNvSpPr>
          <p:nvPr>
            <p:ph type="title"/>
          </p:nvPr>
        </p:nvSpPr>
        <p:spPr>
          <a:xfrm>
            <a:off x="359569" y="419388"/>
            <a:ext cx="2740660" cy="5924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SzPts val="2400"/>
            </a:pPr>
            <a:r>
              <a:rPr lang="en-US" sz="2400" dirty="0"/>
              <a:t>Fall Down</a:t>
            </a:r>
            <a:endParaRPr dirty="0"/>
          </a:p>
          <a:p>
            <a:pPr indent="12700">
              <a:spcBef>
                <a:spcPts val="100"/>
              </a:spcBef>
              <a:buSzPts val="1000"/>
            </a:pPr>
            <a:r>
              <a:rPr lang="en-US" sz="1000" b="0" dirty="0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dirty="0"/>
          </a:p>
        </p:txBody>
      </p:sp>
      <p:sp>
        <p:nvSpPr>
          <p:cNvPr id="520" name="Google Shape;520;p13"/>
          <p:cNvSpPr txBox="1"/>
          <p:nvPr/>
        </p:nvSpPr>
        <p:spPr>
          <a:xfrm>
            <a:off x="143670" y="1237320"/>
            <a:ext cx="4571999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Clr>
                <a:srgbClr val="00A1CB"/>
              </a:buClr>
              <a:buSzPts val="1400"/>
            </a:pPr>
            <a:r>
              <a:rPr lang="en-US" sz="1400" b="1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 dirty="0"/>
          </a:p>
        </p:txBody>
      </p:sp>
      <p:sp>
        <p:nvSpPr>
          <p:cNvPr id="521" name="Google Shape;521;p13"/>
          <p:cNvSpPr txBox="1"/>
          <p:nvPr/>
        </p:nvSpPr>
        <p:spPr>
          <a:xfrm>
            <a:off x="143669" y="4874599"/>
            <a:ext cx="4571998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Clr>
                <a:srgbClr val="6BA883"/>
              </a:buClr>
              <a:buSzPts val="1400"/>
            </a:pPr>
            <a:r>
              <a:rPr lang="en-US" sz="1400" b="1" dirty="0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TRY IT</a:t>
            </a:r>
            <a:endParaRPr dirty="0"/>
          </a:p>
        </p:txBody>
      </p:sp>
      <p:sp>
        <p:nvSpPr>
          <p:cNvPr id="522" name="Google Shape;522;p13"/>
          <p:cNvSpPr txBox="1"/>
          <p:nvPr/>
        </p:nvSpPr>
        <p:spPr>
          <a:xfrm>
            <a:off x="2249217" y="5740740"/>
            <a:ext cx="373381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00A1CB"/>
              </a:buClr>
              <a:buSzPts val="1400"/>
            </a:pPr>
            <a:r>
              <a:rPr lang="en-US" sz="1400" b="1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TIP</a:t>
            </a:r>
            <a:endParaRPr dirty="0"/>
          </a:p>
        </p:txBody>
      </p:sp>
      <p:sp>
        <p:nvSpPr>
          <p:cNvPr id="523" name="Google Shape;523;p13"/>
          <p:cNvSpPr txBox="1"/>
          <p:nvPr/>
        </p:nvSpPr>
        <p:spPr>
          <a:xfrm>
            <a:off x="3448209" y="3618515"/>
            <a:ext cx="1267460" cy="2922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Check if near the bottom of the Stage.</a:t>
            </a:r>
            <a:endParaRPr dirty="0"/>
          </a:p>
        </p:txBody>
      </p:sp>
      <p:sp>
        <p:nvSpPr>
          <p:cNvPr id="524" name="Google Shape;524;p13"/>
          <p:cNvSpPr/>
          <p:nvPr/>
        </p:nvSpPr>
        <p:spPr>
          <a:xfrm>
            <a:off x="2069802" y="1516888"/>
            <a:ext cx="719735" cy="677241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5" name="Google Shape;525;p13"/>
          <p:cNvSpPr/>
          <p:nvPr/>
        </p:nvSpPr>
        <p:spPr>
          <a:xfrm>
            <a:off x="2069805" y="1516888"/>
            <a:ext cx="719723" cy="67724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287" y="0"/>
                </a:moveTo>
                <a:lnTo>
                  <a:pt x="965" y="38"/>
                </a:lnTo>
                <a:lnTo>
                  <a:pt x="286" y="304"/>
                </a:lnTo>
                <a:lnTo>
                  <a:pt x="36" y="1025"/>
                </a:lnTo>
                <a:lnTo>
                  <a:pt x="0" y="2430"/>
                </a:lnTo>
                <a:lnTo>
                  <a:pt x="0" y="19170"/>
                </a:lnTo>
                <a:lnTo>
                  <a:pt x="36" y="20575"/>
                </a:lnTo>
                <a:lnTo>
                  <a:pt x="286" y="21296"/>
                </a:lnTo>
                <a:lnTo>
                  <a:pt x="965" y="21562"/>
                </a:lnTo>
                <a:lnTo>
                  <a:pt x="2287" y="21600"/>
                </a:lnTo>
                <a:lnTo>
                  <a:pt x="19313" y="21600"/>
                </a:lnTo>
                <a:lnTo>
                  <a:pt x="20635" y="21562"/>
                </a:lnTo>
                <a:lnTo>
                  <a:pt x="21314" y="21296"/>
                </a:lnTo>
                <a:lnTo>
                  <a:pt x="21564" y="20575"/>
                </a:lnTo>
                <a:lnTo>
                  <a:pt x="21600" y="19170"/>
                </a:lnTo>
                <a:lnTo>
                  <a:pt x="21600" y="2430"/>
                </a:lnTo>
                <a:lnTo>
                  <a:pt x="21564" y="1025"/>
                </a:lnTo>
                <a:lnTo>
                  <a:pt x="21314" y="304"/>
                </a:lnTo>
                <a:lnTo>
                  <a:pt x="20635" y="38"/>
                </a:lnTo>
                <a:lnTo>
                  <a:pt x="19313" y="0"/>
                </a:lnTo>
                <a:lnTo>
                  <a:pt x="2287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6" name="Google Shape;526;p13"/>
          <p:cNvSpPr/>
          <p:nvPr/>
        </p:nvSpPr>
        <p:spPr>
          <a:xfrm>
            <a:off x="2515388" y="3297030"/>
            <a:ext cx="877661" cy="1651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3914" y="0"/>
                </a:lnTo>
                <a:lnTo>
                  <a:pt x="2160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27" name="Google Shape;527;p13"/>
          <p:cNvCxnSpPr/>
          <p:nvPr/>
        </p:nvCxnSpPr>
        <p:spPr>
          <a:xfrm>
            <a:off x="3279297" y="3730594"/>
            <a:ext cx="150878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28" name="Google Shape;528;p13"/>
          <p:cNvSpPr txBox="1"/>
          <p:nvPr/>
        </p:nvSpPr>
        <p:spPr>
          <a:xfrm>
            <a:off x="3448210" y="4036637"/>
            <a:ext cx="958215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Go back to the top of the Stage.</a:t>
            </a:r>
            <a:endParaRPr dirty="0"/>
          </a:p>
        </p:txBody>
      </p:sp>
      <p:sp>
        <p:nvSpPr>
          <p:cNvPr id="529" name="Google Shape;529;p13"/>
          <p:cNvSpPr txBox="1"/>
          <p:nvPr/>
        </p:nvSpPr>
        <p:spPr>
          <a:xfrm>
            <a:off x="143669" y="6086454"/>
            <a:ext cx="1678188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r"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Use </a:t>
            </a:r>
            <a:endParaRPr dirty="0"/>
          </a:p>
        </p:txBody>
      </p:sp>
      <p:sp>
        <p:nvSpPr>
          <p:cNvPr id="530" name="Google Shape;530;p13"/>
          <p:cNvSpPr/>
          <p:nvPr/>
        </p:nvSpPr>
        <p:spPr>
          <a:xfrm>
            <a:off x="1889464" y="5981603"/>
            <a:ext cx="838234" cy="353079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1" name="Google Shape;531;p13"/>
          <p:cNvSpPr txBox="1"/>
          <p:nvPr/>
        </p:nvSpPr>
        <p:spPr>
          <a:xfrm>
            <a:off x="2743469" y="6086454"/>
            <a:ext cx="1972201" cy="148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to move up or down.</a:t>
            </a:r>
            <a:endParaRPr dirty="0"/>
          </a:p>
        </p:txBody>
      </p:sp>
      <p:cxnSp>
        <p:nvCxnSpPr>
          <p:cNvPr id="532" name="Google Shape;532;p13"/>
          <p:cNvCxnSpPr/>
          <p:nvPr/>
        </p:nvCxnSpPr>
        <p:spPr>
          <a:xfrm>
            <a:off x="2539522" y="4141096"/>
            <a:ext cx="900178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33" name="Google Shape;533;p13"/>
          <p:cNvSpPr/>
          <p:nvPr/>
        </p:nvSpPr>
        <p:spPr>
          <a:xfrm>
            <a:off x="1147583" y="3043237"/>
            <a:ext cx="484074" cy="49585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200" y="0"/>
                </a:moveTo>
                <a:lnTo>
                  <a:pt x="3400" y="0"/>
                </a:lnTo>
                <a:lnTo>
                  <a:pt x="1434" y="52"/>
                </a:lnTo>
                <a:lnTo>
                  <a:pt x="425" y="415"/>
                </a:lnTo>
                <a:lnTo>
                  <a:pt x="53" y="1400"/>
                </a:lnTo>
                <a:lnTo>
                  <a:pt x="0" y="3319"/>
                </a:lnTo>
                <a:lnTo>
                  <a:pt x="0" y="18281"/>
                </a:lnTo>
                <a:lnTo>
                  <a:pt x="53" y="20200"/>
                </a:lnTo>
                <a:lnTo>
                  <a:pt x="425" y="21185"/>
                </a:lnTo>
                <a:lnTo>
                  <a:pt x="1434" y="21548"/>
                </a:lnTo>
                <a:lnTo>
                  <a:pt x="3400" y="21600"/>
                </a:lnTo>
                <a:lnTo>
                  <a:pt x="18200" y="21600"/>
                </a:lnTo>
                <a:lnTo>
                  <a:pt x="20166" y="21548"/>
                </a:lnTo>
                <a:lnTo>
                  <a:pt x="21175" y="21185"/>
                </a:lnTo>
                <a:lnTo>
                  <a:pt x="21547" y="20200"/>
                </a:lnTo>
                <a:lnTo>
                  <a:pt x="21600" y="18281"/>
                </a:lnTo>
                <a:lnTo>
                  <a:pt x="21600" y="3319"/>
                </a:lnTo>
                <a:lnTo>
                  <a:pt x="21547" y="1400"/>
                </a:lnTo>
                <a:lnTo>
                  <a:pt x="21175" y="415"/>
                </a:lnTo>
                <a:lnTo>
                  <a:pt x="20166" y="52"/>
                </a:lnTo>
                <a:lnTo>
                  <a:pt x="1820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4" name="Google Shape;534;p13"/>
          <p:cNvSpPr/>
          <p:nvPr/>
        </p:nvSpPr>
        <p:spPr>
          <a:xfrm>
            <a:off x="1147583" y="3043237"/>
            <a:ext cx="484074" cy="49585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400" y="0"/>
                </a:moveTo>
                <a:lnTo>
                  <a:pt x="1434" y="52"/>
                </a:lnTo>
                <a:lnTo>
                  <a:pt x="425" y="415"/>
                </a:lnTo>
                <a:lnTo>
                  <a:pt x="53" y="1400"/>
                </a:lnTo>
                <a:lnTo>
                  <a:pt x="0" y="3319"/>
                </a:lnTo>
                <a:lnTo>
                  <a:pt x="0" y="18281"/>
                </a:lnTo>
                <a:lnTo>
                  <a:pt x="53" y="20200"/>
                </a:lnTo>
                <a:lnTo>
                  <a:pt x="425" y="21185"/>
                </a:lnTo>
                <a:lnTo>
                  <a:pt x="1434" y="21548"/>
                </a:lnTo>
                <a:lnTo>
                  <a:pt x="3400" y="21600"/>
                </a:lnTo>
                <a:lnTo>
                  <a:pt x="18200" y="21600"/>
                </a:lnTo>
                <a:lnTo>
                  <a:pt x="20166" y="21548"/>
                </a:lnTo>
                <a:lnTo>
                  <a:pt x="21175" y="21185"/>
                </a:lnTo>
                <a:lnTo>
                  <a:pt x="21547" y="20200"/>
                </a:lnTo>
                <a:lnTo>
                  <a:pt x="21600" y="18281"/>
                </a:lnTo>
                <a:lnTo>
                  <a:pt x="21600" y="3319"/>
                </a:lnTo>
                <a:lnTo>
                  <a:pt x="21547" y="1400"/>
                </a:lnTo>
                <a:lnTo>
                  <a:pt x="21175" y="415"/>
                </a:lnTo>
                <a:lnTo>
                  <a:pt x="20166" y="52"/>
                </a:lnTo>
                <a:lnTo>
                  <a:pt x="18200" y="0"/>
                </a:lnTo>
                <a:lnTo>
                  <a:pt x="34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5" name="Google Shape;535;p13"/>
          <p:cNvSpPr txBox="1"/>
          <p:nvPr/>
        </p:nvSpPr>
        <p:spPr>
          <a:xfrm>
            <a:off x="1154554" y="3398921"/>
            <a:ext cx="469918" cy="161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>
              <a:buClr>
                <a:srgbClr val="231F20"/>
              </a:buClr>
              <a:buSzPts val="600"/>
            </a:pPr>
            <a:r>
              <a:rPr lang="en-US" sz="600" dirty="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Apple</a:t>
            </a:r>
            <a:endParaRPr dirty="0"/>
          </a:p>
        </p:txBody>
      </p:sp>
      <p:sp>
        <p:nvSpPr>
          <p:cNvPr id="536" name="Google Shape;536;p13"/>
          <p:cNvSpPr/>
          <p:nvPr/>
        </p:nvSpPr>
        <p:spPr>
          <a:xfrm>
            <a:off x="1216901" y="3061830"/>
            <a:ext cx="346597" cy="287325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7" name="Google Shape;537;p13"/>
          <p:cNvSpPr/>
          <p:nvPr/>
        </p:nvSpPr>
        <p:spPr>
          <a:xfrm>
            <a:off x="2361584" y="1910655"/>
            <a:ext cx="102566" cy="114338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8" name="Google Shape;538;p13"/>
          <p:cNvSpPr/>
          <p:nvPr/>
        </p:nvSpPr>
        <p:spPr>
          <a:xfrm>
            <a:off x="372270" y="3612833"/>
            <a:ext cx="1447801" cy="9906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463" y="0"/>
                </a:moveTo>
                <a:lnTo>
                  <a:pt x="1137" y="0"/>
                </a:lnTo>
                <a:lnTo>
                  <a:pt x="480" y="26"/>
                </a:lnTo>
                <a:lnTo>
                  <a:pt x="142" y="208"/>
                </a:lnTo>
                <a:lnTo>
                  <a:pt x="18" y="701"/>
                </a:lnTo>
                <a:lnTo>
                  <a:pt x="0" y="1662"/>
                </a:lnTo>
                <a:lnTo>
                  <a:pt x="0" y="19938"/>
                </a:lnTo>
                <a:lnTo>
                  <a:pt x="18" y="20899"/>
                </a:lnTo>
                <a:lnTo>
                  <a:pt x="142" y="21392"/>
                </a:lnTo>
                <a:lnTo>
                  <a:pt x="480" y="21574"/>
                </a:lnTo>
                <a:lnTo>
                  <a:pt x="1137" y="21600"/>
                </a:lnTo>
                <a:lnTo>
                  <a:pt x="20463" y="21600"/>
                </a:lnTo>
                <a:lnTo>
                  <a:pt x="21120" y="21574"/>
                </a:lnTo>
                <a:lnTo>
                  <a:pt x="21458" y="21392"/>
                </a:lnTo>
                <a:lnTo>
                  <a:pt x="21582" y="20899"/>
                </a:lnTo>
                <a:lnTo>
                  <a:pt x="21600" y="19938"/>
                </a:lnTo>
                <a:lnTo>
                  <a:pt x="21600" y="1662"/>
                </a:lnTo>
                <a:lnTo>
                  <a:pt x="21582" y="701"/>
                </a:lnTo>
                <a:lnTo>
                  <a:pt x="21458" y="208"/>
                </a:lnTo>
                <a:lnTo>
                  <a:pt x="21120" y="26"/>
                </a:lnTo>
                <a:lnTo>
                  <a:pt x="20463" y="0"/>
                </a:lnTo>
                <a:close/>
              </a:path>
            </a:pathLst>
          </a:custGeom>
          <a:solidFill>
            <a:srgbClr val="D1D3D4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9" name="Google Shape;539;p13"/>
          <p:cNvSpPr/>
          <p:nvPr/>
        </p:nvSpPr>
        <p:spPr>
          <a:xfrm>
            <a:off x="470040" y="3675029"/>
            <a:ext cx="780053" cy="375462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0" name="Google Shape;540;p13"/>
          <p:cNvSpPr txBox="1"/>
          <p:nvPr/>
        </p:nvSpPr>
        <p:spPr>
          <a:xfrm>
            <a:off x="444639" y="4062037"/>
            <a:ext cx="1383941" cy="515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Insert the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y position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block into this block from the Operators category.</a:t>
            </a:r>
            <a:endParaRPr dirty="0"/>
          </a:p>
        </p:txBody>
      </p:sp>
      <p:cxnSp>
        <p:nvCxnSpPr>
          <p:cNvPr id="541" name="Google Shape;541;p13"/>
          <p:cNvCxnSpPr/>
          <p:nvPr/>
        </p:nvCxnSpPr>
        <p:spPr>
          <a:xfrm>
            <a:off x="1175782" y="3793582"/>
            <a:ext cx="1079501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42" name="Google Shape;542;p13"/>
          <p:cNvSpPr txBox="1"/>
          <p:nvPr/>
        </p:nvSpPr>
        <p:spPr>
          <a:xfrm>
            <a:off x="2942757" y="5247705"/>
            <a:ext cx="1772912" cy="1908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stop sign to stop.</a:t>
            </a:r>
            <a:endParaRPr dirty="0"/>
          </a:p>
        </p:txBody>
      </p:sp>
      <p:sp>
        <p:nvSpPr>
          <p:cNvPr id="543" name="Google Shape;543;p13"/>
          <p:cNvSpPr txBox="1"/>
          <p:nvPr/>
        </p:nvSpPr>
        <p:spPr>
          <a:xfrm>
            <a:off x="143670" y="5247703"/>
            <a:ext cx="1830351" cy="198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r"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green flag to start.</a:t>
            </a:r>
            <a:endParaRPr dirty="0"/>
          </a:p>
        </p:txBody>
      </p:sp>
      <p:sp>
        <p:nvSpPr>
          <p:cNvPr id="544" name="Google Shape;544;p13"/>
          <p:cNvSpPr/>
          <p:nvPr/>
        </p:nvSpPr>
        <p:spPr>
          <a:xfrm>
            <a:off x="2205835" y="5201665"/>
            <a:ext cx="488443" cy="260351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5" name="Google Shape;545;p13"/>
          <p:cNvSpPr/>
          <p:nvPr/>
        </p:nvSpPr>
        <p:spPr>
          <a:xfrm>
            <a:off x="2205835" y="5201665"/>
            <a:ext cx="488443" cy="2603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791" y="0"/>
                </a:moveTo>
                <a:lnTo>
                  <a:pt x="2645" y="320"/>
                </a:lnTo>
                <a:lnTo>
                  <a:pt x="1404" y="1446"/>
                </a:lnTo>
                <a:lnTo>
                  <a:pt x="408" y="3628"/>
                </a:lnTo>
                <a:lnTo>
                  <a:pt x="0" y="7112"/>
                </a:lnTo>
                <a:lnTo>
                  <a:pt x="0" y="14488"/>
                </a:lnTo>
                <a:lnTo>
                  <a:pt x="171" y="16637"/>
                </a:lnTo>
                <a:lnTo>
                  <a:pt x="771" y="18966"/>
                </a:lnTo>
                <a:lnTo>
                  <a:pt x="1934" y="20835"/>
                </a:lnTo>
                <a:lnTo>
                  <a:pt x="3791" y="21600"/>
                </a:lnTo>
                <a:lnTo>
                  <a:pt x="17809" y="21600"/>
                </a:lnTo>
                <a:lnTo>
                  <a:pt x="18955" y="21280"/>
                </a:lnTo>
                <a:lnTo>
                  <a:pt x="20196" y="20153"/>
                </a:lnTo>
                <a:lnTo>
                  <a:pt x="21192" y="17972"/>
                </a:lnTo>
                <a:lnTo>
                  <a:pt x="21600" y="14488"/>
                </a:lnTo>
                <a:lnTo>
                  <a:pt x="21600" y="7112"/>
                </a:lnTo>
                <a:lnTo>
                  <a:pt x="21429" y="4963"/>
                </a:lnTo>
                <a:lnTo>
                  <a:pt x="20829" y="2633"/>
                </a:lnTo>
                <a:lnTo>
                  <a:pt x="19666" y="765"/>
                </a:lnTo>
                <a:lnTo>
                  <a:pt x="17809" y="0"/>
                </a:lnTo>
                <a:lnTo>
                  <a:pt x="3791" y="0"/>
                </a:lnTo>
                <a:close/>
              </a:path>
            </a:pathLst>
          </a:custGeom>
          <a:noFill/>
          <a:ln w="19050" cap="flat" cmpd="sng">
            <a:solidFill>
              <a:srgbClr val="6BA8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46" name="Google Shape;546;p13"/>
          <p:cNvCxnSpPr/>
          <p:nvPr/>
        </p:nvCxnSpPr>
        <p:spPr>
          <a:xfrm>
            <a:off x="2007704" y="5331840"/>
            <a:ext cx="251461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47" name="Google Shape;547;p13"/>
          <p:cNvCxnSpPr/>
          <p:nvPr/>
        </p:nvCxnSpPr>
        <p:spPr>
          <a:xfrm>
            <a:off x="2642704" y="5331840"/>
            <a:ext cx="251461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5" name="Google Shape;548;p13">
            <a:extLst>
              <a:ext uri="{FF2B5EF4-FFF2-40B4-BE49-F238E27FC236}">
                <a16:creationId xmlns:a16="http://schemas.microsoft.com/office/drawing/2014/main" id="{22E57D3D-A6E0-C547-9C79-26DC1A6390FA}"/>
              </a:ext>
            </a:extLst>
          </p:cNvPr>
          <p:cNvSpPr txBox="1"/>
          <p:nvPr/>
        </p:nvSpPr>
        <p:spPr>
          <a:xfrm>
            <a:off x="2958389" y="1747966"/>
            <a:ext cx="1326130" cy="514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to select the </a:t>
            </a:r>
            <a:r>
              <a:rPr lang="en-US" sz="900" b="1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Apple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sprite.</a:t>
            </a:r>
            <a:endParaRPr dirty="0"/>
          </a:p>
        </p:txBody>
      </p:sp>
      <p:sp>
        <p:nvSpPr>
          <p:cNvPr id="56" name="Google Shape;548;p13">
            <a:extLst>
              <a:ext uri="{FF2B5EF4-FFF2-40B4-BE49-F238E27FC236}">
                <a16:creationId xmlns:a16="http://schemas.microsoft.com/office/drawing/2014/main" id="{82A695AE-2B5D-6D47-BC76-62635866D77C}"/>
              </a:ext>
            </a:extLst>
          </p:cNvPr>
          <p:cNvSpPr txBox="1"/>
          <p:nvPr/>
        </p:nvSpPr>
        <p:spPr>
          <a:xfrm>
            <a:off x="143669" y="2678418"/>
            <a:ext cx="4571998" cy="223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>
              <a:spcBef>
                <a:spcPts val="400"/>
              </a:spcBef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Keep the previous code as is, and add this second stack of blocks:</a:t>
            </a:r>
            <a:endParaRPr dirty="0"/>
          </a:p>
        </p:txBody>
      </p:sp>
      <p:cxnSp>
        <p:nvCxnSpPr>
          <p:cNvPr id="57" name="Google Shape;541;p13">
            <a:extLst>
              <a:ext uri="{FF2B5EF4-FFF2-40B4-BE49-F238E27FC236}">
                <a16:creationId xmlns:a16="http://schemas.microsoft.com/office/drawing/2014/main" id="{FD5C7DEE-1FF0-9542-92EF-3D32969E8B00}"/>
              </a:ext>
            </a:extLst>
          </p:cNvPr>
          <p:cNvCxnSpPr>
            <a:cxnSpLocks/>
          </p:cNvCxnSpPr>
          <p:nvPr/>
        </p:nvCxnSpPr>
        <p:spPr>
          <a:xfrm>
            <a:off x="2607462" y="1848161"/>
            <a:ext cx="286702" cy="0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9" name="Google Shape;421;p11">
            <a:extLst>
              <a:ext uri="{FF2B5EF4-FFF2-40B4-BE49-F238E27FC236}">
                <a16:creationId xmlns:a16="http://schemas.microsoft.com/office/drawing/2014/main" id="{CE0EFB7E-539D-FE49-849B-093704F112A8}"/>
              </a:ext>
            </a:extLst>
          </p:cNvPr>
          <p:cNvSpPr txBox="1"/>
          <p:nvPr/>
        </p:nvSpPr>
        <p:spPr>
          <a:xfrm>
            <a:off x="143669" y="2439327"/>
            <a:ext cx="4572000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>
              <a:buClr>
                <a:srgbClr val="939598"/>
              </a:buClr>
              <a:buSzPts val="1400"/>
            </a:pPr>
            <a:r>
              <a:rPr lang="en-US" sz="1400" b="1" dirty="0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14"/>
          <p:cNvSpPr/>
          <p:nvPr/>
        </p:nvSpPr>
        <p:spPr>
          <a:xfrm>
            <a:off x="0" y="-1"/>
            <a:ext cx="4859338" cy="6804025"/>
          </a:xfrm>
          <a:prstGeom prst="rect">
            <a:avLst/>
          </a:prstGeom>
          <a:solidFill>
            <a:srgbClr val="00B4D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4" name="Google Shape;554;p14"/>
          <p:cNvSpPr/>
          <p:nvPr/>
        </p:nvSpPr>
        <p:spPr>
          <a:xfrm>
            <a:off x="785013" y="1306513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5" name="Google Shape;555;p14"/>
          <p:cNvSpPr/>
          <p:nvPr/>
        </p:nvSpPr>
        <p:spPr>
          <a:xfrm>
            <a:off x="785013" y="1306513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0094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6" name="Google Shape;556;p14"/>
          <p:cNvSpPr/>
          <p:nvPr/>
        </p:nvSpPr>
        <p:spPr>
          <a:xfrm>
            <a:off x="785013" y="1306513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0094B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7" name="Google Shape;557;p14"/>
          <p:cNvSpPr/>
          <p:nvPr/>
        </p:nvSpPr>
        <p:spPr>
          <a:xfrm>
            <a:off x="785013" y="1306513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0094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8" name="Google Shape;558;p14"/>
          <p:cNvSpPr txBox="1"/>
          <p:nvPr/>
        </p:nvSpPr>
        <p:spPr>
          <a:xfrm>
            <a:off x="842168" y="6129337"/>
            <a:ext cx="1336229" cy="172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FFFFFF"/>
              </a:buClr>
              <a:buSzPts val="1000"/>
            </a:pPr>
            <a:r>
              <a:rPr lang="en-US" sz="10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Catch Game</a:t>
            </a:r>
            <a:endParaRPr dirty="0"/>
          </a:p>
        </p:txBody>
      </p:sp>
      <p:sp>
        <p:nvSpPr>
          <p:cNvPr id="559" name="Google Shape;559;p14"/>
          <p:cNvSpPr/>
          <p:nvPr/>
        </p:nvSpPr>
        <p:spPr>
          <a:xfrm>
            <a:off x="2277270" y="6069013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0094B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0" name="Google Shape;560;p14"/>
          <p:cNvSpPr/>
          <p:nvPr/>
        </p:nvSpPr>
        <p:spPr>
          <a:xfrm>
            <a:off x="3309433" y="6091698"/>
            <a:ext cx="694903" cy="25942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1" name="Google Shape;561;p14"/>
          <p:cNvSpPr txBox="1"/>
          <p:nvPr/>
        </p:nvSpPr>
        <p:spPr>
          <a:xfrm>
            <a:off x="2376518" y="6137036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FFFFFF"/>
              </a:buClr>
              <a:buSzPts val="1100"/>
            </a:pPr>
            <a:r>
              <a:rPr lang="en-US" sz="11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3</a:t>
            </a:r>
            <a:endParaRPr dirty="0"/>
          </a:p>
        </p:txBody>
      </p:sp>
      <p:sp>
        <p:nvSpPr>
          <p:cNvPr id="562" name="Google Shape;562;p14"/>
          <p:cNvSpPr/>
          <p:nvPr/>
        </p:nvSpPr>
        <p:spPr>
          <a:xfrm>
            <a:off x="1289475" y="2067090"/>
            <a:ext cx="2280400" cy="1652423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3" name="Google Shape;563;p14"/>
          <p:cNvSpPr/>
          <p:nvPr/>
        </p:nvSpPr>
        <p:spPr>
          <a:xfrm>
            <a:off x="1289463" y="2067089"/>
            <a:ext cx="2280412" cy="1652424"/>
          </a:xfrm>
          <a:prstGeom prst="rect">
            <a:avLst/>
          </a:prstGeom>
          <a:noFill/>
          <a:ln w="12700" cap="flat" cmpd="sng">
            <a:solidFill>
              <a:srgbClr val="0094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4" name="Google Shape;564;p14"/>
          <p:cNvSpPr txBox="1"/>
          <p:nvPr/>
        </p:nvSpPr>
        <p:spPr>
          <a:xfrm>
            <a:off x="842169" y="1307526"/>
            <a:ext cx="3162166" cy="426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indent="152400" algn="ctr">
              <a:lnSpc>
                <a:spcPct val="125000"/>
              </a:lnSpc>
              <a:buClr>
                <a:srgbClr val="FFFFFF"/>
              </a:buClr>
              <a:buSzPts val="1200"/>
            </a:pP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Press the arrow keys so that the catcher moves left and right.</a:t>
            </a:r>
            <a:endParaRPr dirty="0"/>
          </a:p>
        </p:txBody>
      </p:sp>
      <p:grpSp>
        <p:nvGrpSpPr>
          <p:cNvPr id="565" name="Google Shape;565;p14"/>
          <p:cNvGrpSpPr/>
          <p:nvPr/>
        </p:nvGrpSpPr>
        <p:grpSpPr>
          <a:xfrm>
            <a:off x="3889470" y="578988"/>
            <a:ext cx="598505" cy="625863"/>
            <a:chOff x="0" y="0"/>
            <a:chExt cx="598504" cy="625861"/>
          </a:xfrm>
        </p:grpSpPr>
        <p:sp>
          <p:nvSpPr>
            <p:cNvPr id="566" name="Google Shape;566;p14"/>
            <p:cNvSpPr/>
            <p:nvPr/>
          </p:nvSpPr>
          <p:spPr>
            <a:xfrm>
              <a:off x="0" y="76981"/>
              <a:ext cx="598504" cy="5488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83" y="0"/>
                  </a:moveTo>
                  <a:lnTo>
                    <a:pt x="4060" y="308"/>
                  </a:lnTo>
                  <a:lnTo>
                    <a:pt x="2731" y="1075"/>
                  </a:lnTo>
                  <a:lnTo>
                    <a:pt x="1568" y="2299"/>
                  </a:lnTo>
                  <a:lnTo>
                    <a:pt x="376" y="4571"/>
                  </a:lnTo>
                  <a:lnTo>
                    <a:pt x="0" y="7120"/>
                  </a:lnTo>
                  <a:lnTo>
                    <a:pt x="175" y="9199"/>
                  </a:lnTo>
                  <a:lnTo>
                    <a:pt x="551" y="11163"/>
                  </a:lnTo>
                  <a:lnTo>
                    <a:pt x="1125" y="13011"/>
                  </a:lnTo>
                  <a:lnTo>
                    <a:pt x="1895" y="14744"/>
                  </a:lnTo>
                  <a:lnTo>
                    <a:pt x="2858" y="16360"/>
                  </a:lnTo>
                  <a:lnTo>
                    <a:pt x="4011" y="17859"/>
                  </a:lnTo>
                  <a:lnTo>
                    <a:pt x="5351" y="19239"/>
                  </a:lnTo>
                  <a:lnTo>
                    <a:pt x="6876" y="20501"/>
                  </a:lnTo>
                  <a:lnTo>
                    <a:pt x="8401" y="21203"/>
                  </a:lnTo>
                  <a:lnTo>
                    <a:pt x="10092" y="21533"/>
                  </a:lnTo>
                  <a:lnTo>
                    <a:pt x="10960" y="21600"/>
                  </a:lnTo>
                  <a:lnTo>
                    <a:pt x="11837" y="21589"/>
                  </a:lnTo>
                  <a:lnTo>
                    <a:pt x="12718" y="21553"/>
                  </a:lnTo>
                  <a:lnTo>
                    <a:pt x="13598" y="21545"/>
                  </a:lnTo>
                  <a:lnTo>
                    <a:pt x="15334" y="21233"/>
                  </a:lnTo>
                  <a:lnTo>
                    <a:pt x="16774" y="20193"/>
                  </a:lnTo>
                  <a:lnTo>
                    <a:pt x="17961" y="18782"/>
                  </a:lnTo>
                  <a:lnTo>
                    <a:pt x="18998" y="17304"/>
                  </a:lnTo>
                  <a:lnTo>
                    <a:pt x="19876" y="15758"/>
                  </a:lnTo>
                  <a:lnTo>
                    <a:pt x="20585" y="14141"/>
                  </a:lnTo>
                  <a:lnTo>
                    <a:pt x="21115" y="12450"/>
                  </a:lnTo>
                  <a:lnTo>
                    <a:pt x="21456" y="10682"/>
                  </a:lnTo>
                  <a:lnTo>
                    <a:pt x="21600" y="8836"/>
                  </a:lnTo>
                  <a:lnTo>
                    <a:pt x="21536" y="6908"/>
                  </a:lnTo>
                  <a:lnTo>
                    <a:pt x="21147" y="4985"/>
                  </a:lnTo>
                  <a:lnTo>
                    <a:pt x="20377" y="3350"/>
                  </a:lnTo>
                  <a:lnTo>
                    <a:pt x="19286" y="2040"/>
                  </a:lnTo>
                  <a:lnTo>
                    <a:pt x="19241" y="2009"/>
                  </a:lnTo>
                  <a:lnTo>
                    <a:pt x="9808" y="2009"/>
                  </a:lnTo>
                  <a:lnTo>
                    <a:pt x="9756" y="1975"/>
                  </a:lnTo>
                  <a:lnTo>
                    <a:pt x="9664" y="1937"/>
                  </a:lnTo>
                  <a:lnTo>
                    <a:pt x="9601" y="1868"/>
                  </a:lnTo>
                  <a:lnTo>
                    <a:pt x="8325" y="777"/>
                  </a:lnTo>
                  <a:lnTo>
                    <a:pt x="6928" y="155"/>
                  </a:lnTo>
                  <a:lnTo>
                    <a:pt x="5483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7" name="Google Shape;567;p14"/>
            <p:cNvSpPr/>
            <p:nvPr/>
          </p:nvSpPr>
          <p:spPr>
            <a:xfrm>
              <a:off x="271754" y="0"/>
              <a:ext cx="261394" cy="1280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92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0248" y="19835"/>
                  </a:lnTo>
                  <a:lnTo>
                    <a:pt x="2376" y="19835"/>
                  </a:lnTo>
                  <a:lnTo>
                    <a:pt x="2742" y="16818"/>
                  </a:lnTo>
                  <a:lnTo>
                    <a:pt x="3082" y="13975"/>
                  </a:lnTo>
                  <a:lnTo>
                    <a:pt x="3420" y="11257"/>
                  </a:lnTo>
                  <a:lnTo>
                    <a:pt x="3776" y="8612"/>
                  </a:lnTo>
                  <a:lnTo>
                    <a:pt x="4140" y="5327"/>
                  </a:lnTo>
                  <a:lnTo>
                    <a:pt x="3937" y="3190"/>
                  </a:lnTo>
                  <a:lnTo>
                    <a:pt x="2957" y="1612"/>
                  </a:lnTo>
                  <a:lnTo>
                    <a:pt x="992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8" name="Google Shape;568;p14"/>
            <p:cNvSpPr/>
            <p:nvPr/>
          </p:nvSpPr>
          <p:spPr>
            <a:xfrm>
              <a:off x="300507" y="88496"/>
              <a:ext cx="216281" cy="290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75" y="0"/>
                  </a:moveTo>
                  <a:lnTo>
                    <a:pt x="5618" y="7167"/>
                  </a:lnTo>
                  <a:lnTo>
                    <a:pt x="4310" y="10387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9608" y="12123"/>
                  </a:lnTo>
                  <a:lnTo>
                    <a:pt x="15293" y="1895"/>
                  </a:lnTo>
                  <a:lnTo>
                    <a:pt x="10575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69" name="Google Shape;569;p14"/>
          <p:cNvGrpSpPr/>
          <p:nvPr/>
        </p:nvGrpSpPr>
        <p:grpSpPr>
          <a:xfrm>
            <a:off x="3889470" y="578988"/>
            <a:ext cx="598505" cy="625863"/>
            <a:chOff x="0" y="0"/>
            <a:chExt cx="598504" cy="625861"/>
          </a:xfrm>
        </p:grpSpPr>
        <p:sp>
          <p:nvSpPr>
            <p:cNvPr id="570" name="Google Shape;570;p14"/>
            <p:cNvSpPr/>
            <p:nvPr/>
          </p:nvSpPr>
          <p:spPr>
            <a:xfrm>
              <a:off x="0" y="76981"/>
              <a:ext cx="598504" cy="5488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83" y="0"/>
                  </a:moveTo>
                  <a:lnTo>
                    <a:pt x="4060" y="308"/>
                  </a:lnTo>
                  <a:lnTo>
                    <a:pt x="2731" y="1075"/>
                  </a:lnTo>
                  <a:lnTo>
                    <a:pt x="1568" y="2299"/>
                  </a:lnTo>
                  <a:lnTo>
                    <a:pt x="376" y="4571"/>
                  </a:lnTo>
                  <a:lnTo>
                    <a:pt x="0" y="7120"/>
                  </a:lnTo>
                  <a:lnTo>
                    <a:pt x="175" y="9199"/>
                  </a:lnTo>
                  <a:lnTo>
                    <a:pt x="551" y="11163"/>
                  </a:lnTo>
                  <a:lnTo>
                    <a:pt x="1125" y="13011"/>
                  </a:lnTo>
                  <a:lnTo>
                    <a:pt x="1895" y="14744"/>
                  </a:lnTo>
                  <a:lnTo>
                    <a:pt x="2858" y="16360"/>
                  </a:lnTo>
                  <a:lnTo>
                    <a:pt x="4011" y="17859"/>
                  </a:lnTo>
                  <a:lnTo>
                    <a:pt x="5351" y="19239"/>
                  </a:lnTo>
                  <a:lnTo>
                    <a:pt x="6876" y="20501"/>
                  </a:lnTo>
                  <a:lnTo>
                    <a:pt x="8401" y="21203"/>
                  </a:lnTo>
                  <a:lnTo>
                    <a:pt x="10092" y="21533"/>
                  </a:lnTo>
                  <a:lnTo>
                    <a:pt x="10960" y="21600"/>
                  </a:lnTo>
                  <a:lnTo>
                    <a:pt x="11837" y="21589"/>
                  </a:lnTo>
                  <a:lnTo>
                    <a:pt x="12718" y="21553"/>
                  </a:lnTo>
                  <a:lnTo>
                    <a:pt x="13598" y="21545"/>
                  </a:lnTo>
                  <a:lnTo>
                    <a:pt x="15334" y="21233"/>
                  </a:lnTo>
                  <a:lnTo>
                    <a:pt x="16774" y="20193"/>
                  </a:lnTo>
                  <a:lnTo>
                    <a:pt x="17961" y="18782"/>
                  </a:lnTo>
                  <a:lnTo>
                    <a:pt x="18998" y="17304"/>
                  </a:lnTo>
                  <a:lnTo>
                    <a:pt x="19876" y="15758"/>
                  </a:lnTo>
                  <a:lnTo>
                    <a:pt x="20585" y="14141"/>
                  </a:lnTo>
                  <a:lnTo>
                    <a:pt x="21115" y="12450"/>
                  </a:lnTo>
                  <a:lnTo>
                    <a:pt x="21456" y="10682"/>
                  </a:lnTo>
                  <a:lnTo>
                    <a:pt x="21600" y="8836"/>
                  </a:lnTo>
                  <a:lnTo>
                    <a:pt x="21536" y="6908"/>
                  </a:lnTo>
                  <a:lnTo>
                    <a:pt x="21147" y="4985"/>
                  </a:lnTo>
                  <a:lnTo>
                    <a:pt x="20377" y="3350"/>
                  </a:lnTo>
                  <a:lnTo>
                    <a:pt x="19286" y="2040"/>
                  </a:lnTo>
                  <a:lnTo>
                    <a:pt x="19241" y="2009"/>
                  </a:lnTo>
                  <a:lnTo>
                    <a:pt x="9808" y="2009"/>
                  </a:lnTo>
                  <a:lnTo>
                    <a:pt x="9756" y="1975"/>
                  </a:lnTo>
                  <a:lnTo>
                    <a:pt x="9664" y="1937"/>
                  </a:lnTo>
                  <a:lnTo>
                    <a:pt x="9601" y="1868"/>
                  </a:lnTo>
                  <a:lnTo>
                    <a:pt x="8325" y="777"/>
                  </a:lnTo>
                  <a:lnTo>
                    <a:pt x="6928" y="155"/>
                  </a:lnTo>
                  <a:lnTo>
                    <a:pt x="5483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1" name="Google Shape;571;p14"/>
            <p:cNvSpPr/>
            <p:nvPr/>
          </p:nvSpPr>
          <p:spPr>
            <a:xfrm>
              <a:off x="271754" y="0"/>
              <a:ext cx="261394" cy="1280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92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0248" y="19835"/>
                  </a:lnTo>
                  <a:lnTo>
                    <a:pt x="2376" y="19835"/>
                  </a:lnTo>
                  <a:lnTo>
                    <a:pt x="2742" y="16818"/>
                  </a:lnTo>
                  <a:lnTo>
                    <a:pt x="3082" y="13975"/>
                  </a:lnTo>
                  <a:lnTo>
                    <a:pt x="3420" y="11257"/>
                  </a:lnTo>
                  <a:lnTo>
                    <a:pt x="3776" y="8612"/>
                  </a:lnTo>
                  <a:lnTo>
                    <a:pt x="4140" y="5327"/>
                  </a:lnTo>
                  <a:lnTo>
                    <a:pt x="3937" y="3190"/>
                  </a:lnTo>
                  <a:lnTo>
                    <a:pt x="2957" y="1612"/>
                  </a:lnTo>
                  <a:lnTo>
                    <a:pt x="992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2" name="Google Shape;572;p14"/>
            <p:cNvSpPr/>
            <p:nvPr/>
          </p:nvSpPr>
          <p:spPr>
            <a:xfrm>
              <a:off x="300507" y="88496"/>
              <a:ext cx="216281" cy="290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75" y="0"/>
                  </a:moveTo>
                  <a:lnTo>
                    <a:pt x="5618" y="7167"/>
                  </a:lnTo>
                  <a:lnTo>
                    <a:pt x="4310" y="10387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9608" y="12123"/>
                  </a:lnTo>
                  <a:lnTo>
                    <a:pt x="15293" y="1895"/>
                  </a:lnTo>
                  <a:lnTo>
                    <a:pt x="10575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73" name="Google Shape;573;p14"/>
          <p:cNvGrpSpPr/>
          <p:nvPr/>
        </p:nvGrpSpPr>
        <p:grpSpPr>
          <a:xfrm>
            <a:off x="4051406" y="197372"/>
            <a:ext cx="149248" cy="309323"/>
            <a:chOff x="0" y="0"/>
            <a:chExt cx="149247" cy="309322"/>
          </a:xfrm>
        </p:grpSpPr>
        <p:sp>
          <p:nvSpPr>
            <p:cNvPr id="574" name="Google Shape;574;p14"/>
            <p:cNvSpPr/>
            <p:nvPr/>
          </p:nvSpPr>
          <p:spPr>
            <a:xfrm>
              <a:off x="105761" y="199047"/>
              <a:ext cx="43486" cy="11027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684" y="0"/>
                  </a:moveTo>
                  <a:lnTo>
                    <a:pt x="2271" y="714"/>
                  </a:lnTo>
                  <a:lnTo>
                    <a:pt x="0" y="2169"/>
                  </a:lnTo>
                  <a:lnTo>
                    <a:pt x="902" y="3617"/>
                  </a:lnTo>
                  <a:lnTo>
                    <a:pt x="3079" y="7425"/>
                  </a:lnTo>
                  <a:lnTo>
                    <a:pt x="4911" y="11293"/>
                  </a:lnTo>
                  <a:lnTo>
                    <a:pt x="6391" y="15207"/>
                  </a:lnTo>
                  <a:lnTo>
                    <a:pt x="7513" y="19152"/>
                  </a:lnTo>
                  <a:lnTo>
                    <a:pt x="7841" y="20550"/>
                  </a:lnTo>
                  <a:lnTo>
                    <a:pt x="10850" y="21600"/>
                  </a:lnTo>
                  <a:lnTo>
                    <a:pt x="14585" y="21600"/>
                  </a:lnTo>
                  <a:lnTo>
                    <a:pt x="14799" y="21595"/>
                  </a:lnTo>
                  <a:lnTo>
                    <a:pt x="18812" y="21451"/>
                  </a:lnTo>
                  <a:lnTo>
                    <a:pt x="21600" y="20137"/>
                  </a:lnTo>
                  <a:lnTo>
                    <a:pt x="21247" y="18655"/>
                  </a:lnTo>
                  <a:lnTo>
                    <a:pt x="18520" y="10405"/>
                  </a:lnTo>
                  <a:lnTo>
                    <a:pt x="14308" y="2343"/>
                  </a:lnTo>
                  <a:lnTo>
                    <a:pt x="13406" y="896"/>
                  </a:lnTo>
                  <a:lnTo>
                    <a:pt x="9684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5" name="Google Shape;575;p14"/>
            <p:cNvSpPr/>
            <p:nvPr/>
          </p:nvSpPr>
          <p:spPr>
            <a:xfrm>
              <a:off x="42058" y="46507"/>
              <a:ext cx="69038" cy="10313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780" y="0"/>
                  </a:moveTo>
                  <a:lnTo>
                    <a:pt x="664" y="1639"/>
                  </a:lnTo>
                  <a:lnTo>
                    <a:pt x="0" y="3410"/>
                  </a:lnTo>
                  <a:lnTo>
                    <a:pt x="1236" y="4774"/>
                  </a:lnTo>
                  <a:lnTo>
                    <a:pt x="4415" y="8441"/>
                  </a:lnTo>
                  <a:lnTo>
                    <a:pt x="7385" y="12178"/>
                  </a:lnTo>
                  <a:lnTo>
                    <a:pt x="10134" y="15974"/>
                  </a:lnTo>
                  <a:lnTo>
                    <a:pt x="12652" y="19815"/>
                  </a:lnTo>
                  <a:lnTo>
                    <a:pt x="13343" y="20927"/>
                  </a:lnTo>
                  <a:lnTo>
                    <a:pt x="14960" y="21600"/>
                  </a:lnTo>
                  <a:lnTo>
                    <a:pt x="17221" y="21600"/>
                  </a:lnTo>
                  <a:lnTo>
                    <a:pt x="17782" y="21531"/>
                  </a:lnTo>
                  <a:lnTo>
                    <a:pt x="20543" y="20773"/>
                  </a:lnTo>
                  <a:lnTo>
                    <a:pt x="21600" y="19089"/>
                  </a:lnTo>
                  <a:lnTo>
                    <a:pt x="20686" y="17616"/>
                  </a:lnTo>
                  <a:lnTo>
                    <a:pt x="15148" y="9587"/>
                  </a:lnTo>
                  <a:lnTo>
                    <a:pt x="8682" y="1806"/>
                  </a:lnTo>
                  <a:lnTo>
                    <a:pt x="7446" y="442"/>
                  </a:lnTo>
                  <a:lnTo>
                    <a:pt x="4780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6" name="Google Shape;576;p14"/>
            <p:cNvSpPr/>
            <p:nvPr/>
          </p:nvSpPr>
          <p:spPr>
            <a:xfrm>
              <a:off x="0" y="0"/>
              <a:ext cx="20239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2164" y="12690"/>
                  </a:lnTo>
                  <a:lnTo>
                    <a:pt x="6448" y="21600"/>
                  </a:lnTo>
                  <a:lnTo>
                    <a:pt x="14038" y="21600"/>
                  </a:lnTo>
                  <a:lnTo>
                    <a:pt x="17332" y="16464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77" name="Google Shape;577;p14"/>
          <p:cNvSpPr/>
          <p:nvPr/>
        </p:nvSpPr>
        <p:spPr>
          <a:xfrm>
            <a:off x="1289475" y="3931588"/>
            <a:ext cx="2280400" cy="1701178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8" name="Google Shape;578;p14"/>
          <p:cNvSpPr/>
          <p:nvPr/>
        </p:nvSpPr>
        <p:spPr>
          <a:xfrm>
            <a:off x="1289463" y="3931603"/>
            <a:ext cx="2280412" cy="1701165"/>
          </a:xfrm>
          <a:prstGeom prst="rect">
            <a:avLst/>
          </a:prstGeom>
          <a:noFill/>
          <a:ln w="12700" cap="flat" cmpd="sng">
            <a:solidFill>
              <a:srgbClr val="0094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9" name="Google Shape;579;p14"/>
          <p:cNvSpPr txBox="1">
            <a:spLocks noGrp="1"/>
          </p:cNvSpPr>
          <p:nvPr>
            <p:ph type="title"/>
          </p:nvPr>
        </p:nvSpPr>
        <p:spPr>
          <a:xfrm>
            <a:off x="143669" y="634726"/>
            <a:ext cx="4572000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SzPts val="2800"/>
            </a:pPr>
            <a:r>
              <a:rPr lang="en-US" sz="2400" dirty="0"/>
              <a:t>Move the Catcher</a:t>
            </a:r>
            <a:endParaRPr sz="24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15"/>
          <p:cNvSpPr/>
          <p:nvPr/>
        </p:nvSpPr>
        <p:spPr>
          <a:xfrm>
            <a:off x="0" y="0"/>
            <a:ext cx="4859337" cy="1120620"/>
          </a:xfrm>
          <a:prstGeom prst="rect">
            <a:avLst/>
          </a:prstGeom>
          <a:solidFill>
            <a:srgbClr val="00B4D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85" name="Google Shape;585;p15"/>
          <p:cNvGrpSpPr/>
          <p:nvPr/>
        </p:nvGrpSpPr>
        <p:grpSpPr>
          <a:xfrm>
            <a:off x="3889470" y="578988"/>
            <a:ext cx="598505" cy="625863"/>
            <a:chOff x="0" y="0"/>
            <a:chExt cx="598504" cy="625861"/>
          </a:xfrm>
        </p:grpSpPr>
        <p:sp>
          <p:nvSpPr>
            <p:cNvPr id="586" name="Google Shape;586;p15"/>
            <p:cNvSpPr/>
            <p:nvPr/>
          </p:nvSpPr>
          <p:spPr>
            <a:xfrm>
              <a:off x="0" y="76981"/>
              <a:ext cx="598504" cy="5488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83" y="0"/>
                  </a:moveTo>
                  <a:lnTo>
                    <a:pt x="4060" y="308"/>
                  </a:lnTo>
                  <a:lnTo>
                    <a:pt x="2731" y="1075"/>
                  </a:lnTo>
                  <a:lnTo>
                    <a:pt x="1568" y="2299"/>
                  </a:lnTo>
                  <a:lnTo>
                    <a:pt x="376" y="4571"/>
                  </a:lnTo>
                  <a:lnTo>
                    <a:pt x="0" y="7120"/>
                  </a:lnTo>
                  <a:lnTo>
                    <a:pt x="175" y="9199"/>
                  </a:lnTo>
                  <a:lnTo>
                    <a:pt x="551" y="11163"/>
                  </a:lnTo>
                  <a:lnTo>
                    <a:pt x="1125" y="13011"/>
                  </a:lnTo>
                  <a:lnTo>
                    <a:pt x="1895" y="14744"/>
                  </a:lnTo>
                  <a:lnTo>
                    <a:pt x="2858" y="16360"/>
                  </a:lnTo>
                  <a:lnTo>
                    <a:pt x="4011" y="17859"/>
                  </a:lnTo>
                  <a:lnTo>
                    <a:pt x="5351" y="19239"/>
                  </a:lnTo>
                  <a:lnTo>
                    <a:pt x="6876" y="20501"/>
                  </a:lnTo>
                  <a:lnTo>
                    <a:pt x="8401" y="21203"/>
                  </a:lnTo>
                  <a:lnTo>
                    <a:pt x="10092" y="21533"/>
                  </a:lnTo>
                  <a:lnTo>
                    <a:pt x="10960" y="21600"/>
                  </a:lnTo>
                  <a:lnTo>
                    <a:pt x="11837" y="21589"/>
                  </a:lnTo>
                  <a:lnTo>
                    <a:pt x="12718" y="21553"/>
                  </a:lnTo>
                  <a:lnTo>
                    <a:pt x="13598" y="21545"/>
                  </a:lnTo>
                  <a:lnTo>
                    <a:pt x="15334" y="21233"/>
                  </a:lnTo>
                  <a:lnTo>
                    <a:pt x="16774" y="20193"/>
                  </a:lnTo>
                  <a:lnTo>
                    <a:pt x="17961" y="18782"/>
                  </a:lnTo>
                  <a:lnTo>
                    <a:pt x="18998" y="17304"/>
                  </a:lnTo>
                  <a:lnTo>
                    <a:pt x="19876" y="15758"/>
                  </a:lnTo>
                  <a:lnTo>
                    <a:pt x="20585" y="14141"/>
                  </a:lnTo>
                  <a:lnTo>
                    <a:pt x="21115" y="12450"/>
                  </a:lnTo>
                  <a:lnTo>
                    <a:pt x="21456" y="10682"/>
                  </a:lnTo>
                  <a:lnTo>
                    <a:pt x="21600" y="8836"/>
                  </a:lnTo>
                  <a:lnTo>
                    <a:pt x="21536" y="6908"/>
                  </a:lnTo>
                  <a:lnTo>
                    <a:pt x="21147" y="4985"/>
                  </a:lnTo>
                  <a:lnTo>
                    <a:pt x="20377" y="3350"/>
                  </a:lnTo>
                  <a:lnTo>
                    <a:pt x="19286" y="2040"/>
                  </a:lnTo>
                  <a:lnTo>
                    <a:pt x="19241" y="2009"/>
                  </a:lnTo>
                  <a:lnTo>
                    <a:pt x="9808" y="2009"/>
                  </a:lnTo>
                  <a:lnTo>
                    <a:pt x="9756" y="1975"/>
                  </a:lnTo>
                  <a:lnTo>
                    <a:pt x="9664" y="1937"/>
                  </a:lnTo>
                  <a:lnTo>
                    <a:pt x="9601" y="1868"/>
                  </a:lnTo>
                  <a:lnTo>
                    <a:pt x="8325" y="777"/>
                  </a:lnTo>
                  <a:lnTo>
                    <a:pt x="6928" y="155"/>
                  </a:lnTo>
                  <a:lnTo>
                    <a:pt x="5483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7" name="Google Shape;587;p15"/>
            <p:cNvSpPr/>
            <p:nvPr/>
          </p:nvSpPr>
          <p:spPr>
            <a:xfrm>
              <a:off x="271754" y="0"/>
              <a:ext cx="261394" cy="1280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92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0248" y="19835"/>
                  </a:lnTo>
                  <a:lnTo>
                    <a:pt x="2376" y="19835"/>
                  </a:lnTo>
                  <a:lnTo>
                    <a:pt x="2742" y="16818"/>
                  </a:lnTo>
                  <a:lnTo>
                    <a:pt x="3082" y="13975"/>
                  </a:lnTo>
                  <a:lnTo>
                    <a:pt x="3420" y="11257"/>
                  </a:lnTo>
                  <a:lnTo>
                    <a:pt x="3776" y="8612"/>
                  </a:lnTo>
                  <a:lnTo>
                    <a:pt x="4140" y="5327"/>
                  </a:lnTo>
                  <a:lnTo>
                    <a:pt x="3937" y="3190"/>
                  </a:lnTo>
                  <a:lnTo>
                    <a:pt x="2957" y="1612"/>
                  </a:lnTo>
                  <a:lnTo>
                    <a:pt x="992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8" name="Google Shape;588;p15"/>
            <p:cNvSpPr/>
            <p:nvPr/>
          </p:nvSpPr>
          <p:spPr>
            <a:xfrm>
              <a:off x="300507" y="88496"/>
              <a:ext cx="216281" cy="290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75" y="0"/>
                  </a:moveTo>
                  <a:lnTo>
                    <a:pt x="5618" y="7167"/>
                  </a:lnTo>
                  <a:lnTo>
                    <a:pt x="4310" y="10387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9608" y="12123"/>
                  </a:lnTo>
                  <a:lnTo>
                    <a:pt x="15293" y="1895"/>
                  </a:lnTo>
                  <a:lnTo>
                    <a:pt x="10575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89" name="Google Shape;589;p15"/>
          <p:cNvGrpSpPr/>
          <p:nvPr/>
        </p:nvGrpSpPr>
        <p:grpSpPr>
          <a:xfrm>
            <a:off x="3889470" y="578988"/>
            <a:ext cx="598505" cy="625863"/>
            <a:chOff x="0" y="0"/>
            <a:chExt cx="598504" cy="625861"/>
          </a:xfrm>
        </p:grpSpPr>
        <p:sp>
          <p:nvSpPr>
            <p:cNvPr id="590" name="Google Shape;590;p15"/>
            <p:cNvSpPr/>
            <p:nvPr/>
          </p:nvSpPr>
          <p:spPr>
            <a:xfrm>
              <a:off x="0" y="76981"/>
              <a:ext cx="598504" cy="5488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83" y="0"/>
                  </a:moveTo>
                  <a:lnTo>
                    <a:pt x="4060" y="308"/>
                  </a:lnTo>
                  <a:lnTo>
                    <a:pt x="2731" y="1075"/>
                  </a:lnTo>
                  <a:lnTo>
                    <a:pt x="1568" y="2299"/>
                  </a:lnTo>
                  <a:lnTo>
                    <a:pt x="376" y="4571"/>
                  </a:lnTo>
                  <a:lnTo>
                    <a:pt x="0" y="7120"/>
                  </a:lnTo>
                  <a:lnTo>
                    <a:pt x="175" y="9199"/>
                  </a:lnTo>
                  <a:lnTo>
                    <a:pt x="551" y="11163"/>
                  </a:lnTo>
                  <a:lnTo>
                    <a:pt x="1125" y="13011"/>
                  </a:lnTo>
                  <a:lnTo>
                    <a:pt x="1895" y="14744"/>
                  </a:lnTo>
                  <a:lnTo>
                    <a:pt x="2858" y="16360"/>
                  </a:lnTo>
                  <a:lnTo>
                    <a:pt x="4011" y="17859"/>
                  </a:lnTo>
                  <a:lnTo>
                    <a:pt x="5351" y="19239"/>
                  </a:lnTo>
                  <a:lnTo>
                    <a:pt x="6876" y="20501"/>
                  </a:lnTo>
                  <a:lnTo>
                    <a:pt x="8401" y="21203"/>
                  </a:lnTo>
                  <a:lnTo>
                    <a:pt x="10092" y="21533"/>
                  </a:lnTo>
                  <a:lnTo>
                    <a:pt x="10960" y="21600"/>
                  </a:lnTo>
                  <a:lnTo>
                    <a:pt x="11837" y="21589"/>
                  </a:lnTo>
                  <a:lnTo>
                    <a:pt x="12718" y="21553"/>
                  </a:lnTo>
                  <a:lnTo>
                    <a:pt x="13598" y="21545"/>
                  </a:lnTo>
                  <a:lnTo>
                    <a:pt x="15334" y="21233"/>
                  </a:lnTo>
                  <a:lnTo>
                    <a:pt x="16774" y="20193"/>
                  </a:lnTo>
                  <a:lnTo>
                    <a:pt x="17961" y="18782"/>
                  </a:lnTo>
                  <a:lnTo>
                    <a:pt x="18998" y="17304"/>
                  </a:lnTo>
                  <a:lnTo>
                    <a:pt x="19876" y="15758"/>
                  </a:lnTo>
                  <a:lnTo>
                    <a:pt x="20585" y="14141"/>
                  </a:lnTo>
                  <a:lnTo>
                    <a:pt x="21115" y="12450"/>
                  </a:lnTo>
                  <a:lnTo>
                    <a:pt x="21456" y="10682"/>
                  </a:lnTo>
                  <a:lnTo>
                    <a:pt x="21600" y="8836"/>
                  </a:lnTo>
                  <a:lnTo>
                    <a:pt x="21536" y="6908"/>
                  </a:lnTo>
                  <a:lnTo>
                    <a:pt x="21147" y="4985"/>
                  </a:lnTo>
                  <a:lnTo>
                    <a:pt x="20377" y="3350"/>
                  </a:lnTo>
                  <a:lnTo>
                    <a:pt x="19286" y="2040"/>
                  </a:lnTo>
                  <a:lnTo>
                    <a:pt x="19241" y="2009"/>
                  </a:lnTo>
                  <a:lnTo>
                    <a:pt x="9808" y="2009"/>
                  </a:lnTo>
                  <a:lnTo>
                    <a:pt x="9756" y="1975"/>
                  </a:lnTo>
                  <a:lnTo>
                    <a:pt x="9664" y="1937"/>
                  </a:lnTo>
                  <a:lnTo>
                    <a:pt x="9601" y="1868"/>
                  </a:lnTo>
                  <a:lnTo>
                    <a:pt x="8325" y="777"/>
                  </a:lnTo>
                  <a:lnTo>
                    <a:pt x="6928" y="155"/>
                  </a:lnTo>
                  <a:lnTo>
                    <a:pt x="5483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1" name="Google Shape;591;p15"/>
            <p:cNvSpPr/>
            <p:nvPr/>
          </p:nvSpPr>
          <p:spPr>
            <a:xfrm>
              <a:off x="271754" y="0"/>
              <a:ext cx="261394" cy="1280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92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0248" y="19835"/>
                  </a:lnTo>
                  <a:lnTo>
                    <a:pt x="2376" y="19835"/>
                  </a:lnTo>
                  <a:lnTo>
                    <a:pt x="2742" y="16818"/>
                  </a:lnTo>
                  <a:lnTo>
                    <a:pt x="3082" y="13975"/>
                  </a:lnTo>
                  <a:lnTo>
                    <a:pt x="3420" y="11257"/>
                  </a:lnTo>
                  <a:lnTo>
                    <a:pt x="3776" y="8612"/>
                  </a:lnTo>
                  <a:lnTo>
                    <a:pt x="4140" y="5327"/>
                  </a:lnTo>
                  <a:lnTo>
                    <a:pt x="3937" y="3190"/>
                  </a:lnTo>
                  <a:lnTo>
                    <a:pt x="2957" y="1612"/>
                  </a:lnTo>
                  <a:lnTo>
                    <a:pt x="992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2" name="Google Shape;592;p15"/>
            <p:cNvSpPr/>
            <p:nvPr/>
          </p:nvSpPr>
          <p:spPr>
            <a:xfrm>
              <a:off x="300507" y="88496"/>
              <a:ext cx="216281" cy="290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75" y="0"/>
                  </a:moveTo>
                  <a:lnTo>
                    <a:pt x="5618" y="7167"/>
                  </a:lnTo>
                  <a:lnTo>
                    <a:pt x="4310" y="10387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9608" y="12123"/>
                  </a:lnTo>
                  <a:lnTo>
                    <a:pt x="15293" y="1895"/>
                  </a:lnTo>
                  <a:lnTo>
                    <a:pt x="10575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93" name="Google Shape;593;p15"/>
          <p:cNvGrpSpPr/>
          <p:nvPr/>
        </p:nvGrpSpPr>
        <p:grpSpPr>
          <a:xfrm>
            <a:off x="4051406" y="197372"/>
            <a:ext cx="149248" cy="309323"/>
            <a:chOff x="0" y="0"/>
            <a:chExt cx="149247" cy="309322"/>
          </a:xfrm>
        </p:grpSpPr>
        <p:sp>
          <p:nvSpPr>
            <p:cNvPr id="594" name="Google Shape;594;p15"/>
            <p:cNvSpPr/>
            <p:nvPr/>
          </p:nvSpPr>
          <p:spPr>
            <a:xfrm>
              <a:off x="105761" y="199047"/>
              <a:ext cx="43486" cy="11027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684" y="0"/>
                  </a:moveTo>
                  <a:lnTo>
                    <a:pt x="2271" y="714"/>
                  </a:lnTo>
                  <a:lnTo>
                    <a:pt x="0" y="2169"/>
                  </a:lnTo>
                  <a:lnTo>
                    <a:pt x="902" y="3617"/>
                  </a:lnTo>
                  <a:lnTo>
                    <a:pt x="3079" y="7425"/>
                  </a:lnTo>
                  <a:lnTo>
                    <a:pt x="4911" y="11293"/>
                  </a:lnTo>
                  <a:lnTo>
                    <a:pt x="6391" y="15207"/>
                  </a:lnTo>
                  <a:lnTo>
                    <a:pt x="7513" y="19152"/>
                  </a:lnTo>
                  <a:lnTo>
                    <a:pt x="7841" y="20550"/>
                  </a:lnTo>
                  <a:lnTo>
                    <a:pt x="10850" y="21600"/>
                  </a:lnTo>
                  <a:lnTo>
                    <a:pt x="14585" y="21600"/>
                  </a:lnTo>
                  <a:lnTo>
                    <a:pt x="14799" y="21595"/>
                  </a:lnTo>
                  <a:lnTo>
                    <a:pt x="18812" y="21451"/>
                  </a:lnTo>
                  <a:lnTo>
                    <a:pt x="21600" y="20137"/>
                  </a:lnTo>
                  <a:lnTo>
                    <a:pt x="21247" y="18655"/>
                  </a:lnTo>
                  <a:lnTo>
                    <a:pt x="18520" y="10405"/>
                  </a:lnTo>
                  <a:lnTo>
                    <a:pt x="14308" y="2343"/>
                  </a:lnTo>
                  <a:lnTo>
                    <a:pt x="13406" y="896"/>
                  </a:lnTo>
                  <a:lnTo>
                    <a:pt x="9684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5" name="Google Shape;595;p15"/>
            <p:cNvSpPr/>
            <p:nvPr/>
          </p:nvSpPr>
          <p:spPr>
            <a:xfrm>
              <a:off x="42058" y="46507"/>
              <a:ext cx="69038" cy="10313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780" y="0"/>
                  </a:moveTo>
                  <a:lnTo>
                    <a:pt x="664" y="1639"/>
                  </a:lnTo>
                  <a:lnTo>
                    <a:pt x="0" y="3410"/>
                  </a:lnTo>
                  <a:lnTo>
                    <a:pt x="1236" y="4774"/>
                  </a:lnTo>
                  <a:lnTo>
                    <a:pt x="4415" y="8441"/>
                  </a:lnTo>
                  <a:lnTo>
                    <a:pt x="7385" y="12178"/>
                  </a:lnTo>
                  <a:lnTo>
                    <a:pt x="10134" y="15974"/>
                  </a:lnTo>
                  <a:lnTo>
                    <a:pt x="12652" y="19815"/>
                  </a:lnTo>
                  <a:lnTo>
                    <a:pt x="13343" y="20927"/>
                  </a:lnTo>
                  <a:lnTo>
                    <a:pt x="14960" y="21600"/>
                  </a:lnTo>
                  <a:lnTo>
                    <a:pt x="17221" y="21600"/>
                  </a:lnTo>
                  <a:lnTo>
                    <a:pt x="17782" y="21531"/>
                  </a:lnTo>
                  <a:lnTo>
                    <a:pt x="20543" y="20773"/>
                  </a:lnTo>
                  <a:lnTo>
                    <a:pt x="21600" y="19089"/>
                  </a:lnTo>
                  <a:lnTo>
                    <a:pt x="20686" y="17616"/>
                  </a:lnTo>
                  <a:lnTo>
                    <a:pt x="15148" y="9587"/>
                  </a:lnTo>
                  <a:lnTo>
                    <a:pt x="8682" y="1806"/>
                  </a:lnTo>
                  <a:lnTo>
                    <a:pt x="7446" y="442"/>
                  </a:lnTo>
                  <a:lnTo>
                    <a:pt x="4780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6" name="Google Shape;596;p15"/>
            <p:cNvSpPr/>
            <p:nvPr/>
          </p:nvSpPr>
          <p:spPr>
            <a:xfrm>
              <a:off x="0" y="0"/>
              <a:ext cx="20239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2164" y="12690"/>
                  </a:lnTo>
                  <a:lnTo>
                    <a:pt x="6448" y="21600"/>
                  </a:lnTo>
                  <a:lnTo>
                    <a:pt x="14038" y="21600"/>
                  </a:lnTo>
                  <a:lnTo>
                    <a:pt x="17332" y="16464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97" name="Google Shape;597;p15"/>
          <p:cNvSpPr/>
          <p:nvPr/>
        </p:nvSpPr>
        <p:spPr>
          <a:xfrm>
            <a:off x="0" y="1128713"/>
            <a:ext cx="4859337" cy="1760689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8" name="Google Shape;598;p15"/>
          <p:cNvSpPr/>
          <p:nvPr/>
        </p:nvSpPr>
        <p:spPr>
          <a:xfrm>
            <a:off x="0" y="1116012"/>
            <a:ext cx="4859337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9" name="Google Shape;599;p15"/>
          <p:cNvSpPr/>
          <p:nvPr/>
        </p:nvSpPr>
        <p:spPr>
          <a:xfrm>
            <a:off x="0" y="2889402"/>
            <a:ext cx="4859337" cy="2457743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0" name="Google Shape;600;p15"/>
          <p:cNvSpPr/>
          <p:nvPr/>
        </p:nvSpPr>
        <p:spPr>
          <a:xfrm>
            <a:off x="0" y="2876702"/>
            <a:ext cx="4859337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1" name="Google Shape;601;p15"/>
          <p:cNvSpPr/>
          <p:nvPr/>
        </p:nvSpPr>
        <p:spPr>
          <a:xfrm>
            <a:off x="1497844" y="3351213"/>
            <a:ext cx="1736658" cy="1808099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2" name="Google Shape;602;p15"/>
          <p:cNvSpPr/>
          <p:nvPr/>
        </p:nvSpPr>
        <p:spPr>
          <a:xfrm>
            <a:off x="0" y="5371421"/>
            <a:ext cx="4859337" cy="1432604"/>
          </a:xfrm>
          <a:prstGeom prst="rect">
            <a:avLst/>
          </a:prstGeom>
          <a:solidFill>
            <a:srgbClr val="CCE7D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3" name="Google Shape;603;p15"/>
          <p:cNvSpPr/>
          <p:nvPr/>
        </p:nvSpPr>
        <p:spPr>
          <a:xfrm>
            <a:off x="0" y="5334445"/>
            <a:ext cx="4859337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4" name="Google Shape;604;p15"/>
          <p:cNvSpPr txBox="1"/>
          <p:nvPr/>
        </p:nvSpPr>
        <p:spPr>
          <a:xfrm>
            <a:off x="3686332" y="1887220"/>
            <a:ext cx="728981" cy="409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Drag the bowl to the bottom of the Stage.</a:t>
            </a:r>
            <a:endParaRPr dirty="0"/>
          </a:p>
        </p:txBody>
      </p:sp>
      <p:sp>
        <p:nvSpPr>
          <p:cNvPr id="605" name="Google Shape;605;p15"/>
          <p:cNvSpPr txBox="1">
            <a:spLocks noGrp="1"/>
          </p:cNvSpPr>
          <p:nvPr>
            <p:ph type="title"/>
          </p:nvPr>
        </p:nvSpPr>
        <p:spPr>
          <a:xfrm>
            <a:off x="359568" y="419388"/>
            <a:ext cx="4188621" cy="5924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SzPts val="2400"/>
            </a:pPr>
            <a:r>
              <a:rPr lang="en-US" sz="2400" dirty="0"/>
              <a:t>Move the Catcher</a:t>
            </a:r>
            <a:endParaRPr sz="2400" dirty="0"/>
          </a:p>
          <a:p>
            <a:pPr indent="12700">
              <a:spcBef>
                <a:spcPts val="100"/>
              </a:spcBef>
              <a:buSzPts val="1000"/>
            </a:pPr>
            <a:r>
              <a:rPr lang="en-US" sz="1000" b="0" dirty="0" err="1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dirty="0"/>
          </a:p>
        </p:txBody>
      </p:sp>
      <p:sp>
        <p:nvSpPr>
          <p:cNvPr id="606" name="Google Shape;606;p15"/>
          <p:cNvSpPr txBox="1"/>
          <p:nvPr/>
        </p:nvSpPr>
        <p:spPr>
          <a:xfrm>
            <a:off x="143670" y="1237320"/>
            <a:ext cx="4571999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Clr>
                <a:srgbClr val="00A1CB"/>
              </a:buClr>
              <a:buSzPts val="1400"/>
            </a:pPr>
            <a:r>
              <a:rPr lang="en-US" sz="1400" b="1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 dirty="0"/>
          </a:p>
        </p:txBody>
      </p:sp>
      <p:sp>
        <p:nvSpPr>
          <p:cNvPr id="607" name="Google Shape;607;p15"/>
          <p:cNvSpPr txBox="1"/>
          <p:nvPr/>
        </p:nvSpPr>
        <p:spPr>
          <a:xfrm>
            <a:off x="143669" y="5463880"/>
            <a:ext cx="4571999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Clr>
                <a:srgbClr val="6BA883"/>
              </a:buClr>
              <a:buSzPts val="1400"/>
            </a:pPr>
            <a:r>
              <a:rPr lang="en-US" sz="1400" b="1" dirty="0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TRY IT</a:t>
            </a:r>
            <a:endParaRPr dirty="0"/>
          </a:p>
        </p:txBody>
      </p:sp>
      <p:sp>
        <p:nvSpPr>
          <p:cNvPr id="608" name="Google Shape;608;p15"/>
          <p:cNvSpPr txBox="1"/>
          <p:nvPr/>
        </p:nvSpPr>
        <p:spPr>
          <a:xfrm>
            <a:off x="143670" y="3002619"/>
            <a:ext cx="4571999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Clr>
                <a:srgbClr val="939598"/>
              </a:buClr>
              <a:buSzPts val="1400"/>
            </a:pPr>
            <a:r>
              <a:rPr lang="en-US" sz="1400" b="1" dirty="0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 dirty="0"/>
          </a:p>
        </p:txBody>
      </p:sp>
      <p:sp>
        <p:nvSpPr>
          <p:cNvPr id="609" name="Google Shape;609;p15"/>
          <p:cNvSpPr txBox="1"/>
          <p:nvPr/>
        </p:nvSpPr>
        <p:spPr>
          <a:xfrm>
            <a:off x="3047839" y="5924056"/>
            <a:ext cx="1667830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Press the arrow keys </a:t>
            </a:r>
            <a:b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</a:b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to move the catcher.</a:t>
            </a:r>
            <a:endParaRPr dirty="0"/>
          </a:p>
        </p:txBody>
      </p:sp>
      <p:cxnSp>
        <p:nvCxnSpPr>
          <p:cNvPr id="610" name="Google Shape;610;p15"/>
          <p:cNvCxnSpPr/>
          <p:nvPr/>
        </p:nvCxnSpPr>
        <p:spPr>
          <a:xfrm>
            <a:off x="2207419" y="5843926"/>
            <a:ext cx="0" cy="511428"/>
          </a:xfrm>
          <a:prstGeom prst="straightConnector1">
            <a:avLst/>
          </a:pr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11" name="Google Shape;611;p15"/>
          <p:cNvSpPr txBox="1"/>
          <p:nvPr/>
        </p:nvSpPr>
        <p:spPr>
          <a:xfrm>
            <a:off x="3269733" y="3609298"/>
            <a:ext cx="1199515" cy="266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the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right arrow</a:t>
            </a:r>
            <a:endParaRPr sz="1800" dirty="0">
              <a:latin typeface="Roboto Black"/>
              <a:ea typeface="Roboto Black"/>
              <a:cs typeface="Roboto Black"/>
              <a:sym typeface="Roboto Black"/>
            </a:endParaRPr>
          </a:p>
          <a:p>
            <a:pPr>
              <a:spcBef>
                <a:spcPts val="100"/>
              </a:spcBef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from the menu.</a:t>
            </a:r>
            <a:endParaRPr dirty="0"/>
          </a:p>
        </p:txBody>
      </p:sp>
      <p:sp>
        <p:nvSpPr>
          <p:cNvPr id="612" name="Google Shape;612;p15"/>
          <p:cNvSpPr/>
          <p:nvPr/>
        </p:nvSpPr>
        <p:spPr>
          <a:xfrm>
            <a:off x="2493931" y="3715982"/>
            <a:ext cx="770561" cy="22813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6369" y="0"/>
                </a:lnTo>
                <a:lnTo>
                  <a:pt x="2160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3" name="Google Shape;613;p15"/>
          <p:cNvSpPr/>
          <p:nvPr/>
        </p:nvSpPr>
        <p:spPr>
          <a:xfrm>
            <a:off x="2457353" y="4578597"/>
            <a:ext cx="804166" cy="18384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3776" y="21600"/>
                </a:lnTo>
                <a:lnTo>
                  <a:pt x="21600" y="2160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4" name="Google Shape;614;p15"/>
          <p:cNvSpPr txBox="1"/>
          <p:nvPr/>
        </p:nvSpPr>
        <p:spPr>
          <a:xfrm>
            <a:off x="3269733" y="4651734"/>
            <a:ext cx="1129665" cy="266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the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left arrow</a:t>
            </a:r>
            <a:endParaRPr sz="1800" dirty="0">
              <a:latin typeface="Roboto Black"/>
              <a:ea typeface="Roboto Black"/>
              <a:cs typeface="Roboto Black"/>
              <a:sym typeface="Roboto Black"/>
            </a:endParaRPr>
          </a:p>
          <a:p>
            <a:pPr indent="12700">
              <a:spcBef>
                <a:spcPts val="100"/>
              </a:spcBef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from the menu.</a:t>
            </a:r>
            <a:endParaRPr dirty="0"/>
          </a:p>
        </p:txBody>
      </p:sp>
      <p:sp>
        <p:nvSpPr>
          <p:cNvPr id="615" name="Google Shape;615;p15"/>
          <p:cNvSpPr/>
          <p:nvPr/>
        </p:nvSpPr>
        <p:spPr>
          <a:xfrm>
            <a:off x="1555788" y="1760535"/>
            <a:ext cx="712472" cy="71247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290" y="0"/>
                </a:moveTo>
                <a:lnTo>
                  <a:pt x="2310" y="0"/>
                </a:ln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6" name="Google Shape;616;p15"/>
          <p:cNvSpPr/>
          <p:nvPr/>
        </p:nvSpPr>
        <p:spPr>
          <a:xfrm>
            <a:off x="1555794" y="1819291"/>
            <a:ext cx="712458" cy="477359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7" name="Google Shape;617;p15"/>
          <p:cNvSpPr/>
          <p:nvPr/>
        </p:nvSpPr>
        <p:spPr>
          <a:xfrm>
            <a:off x="1555788" y="1760535"/>
            <a:ext cx="712472" cy="71247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310" y="0"/>
                </a:move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lnTo>
                  <a:pt x="231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8" name="Google Shape;618;p15"/>
          <p:cNvSpPr txBox="1"/>
          <p:nvPr/>
        </p:nvSpPr>
        <p:spPr>
          <a:xfrm>
            <a:off x="1787627" y="2308691"/>
            <a:ext cx="24892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231F20"/>
              </a:buClr>
              <a:buSzPts val="800"/>
            </a:pPr>
            <a:r>
              <a:rPr lang="en-US" sz="800" dirty="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Bowl</a:t>
            </a:r>
            <a:endParaRPr dirty="0"/>
          </a:p>
        </p:txBody>
      </p:sp>
      <p:sp>
        <p:nvSpPr>
          <p:cNvPr id="619" name="Google Shape;619;p15"/>
          <p:cNvSpPr txBox="1"/>
          <p:nvPr/>
        </p:nvSpPr>
        <p:spPr>
          <a:xfrm>
            <a:off x="358831" y="2286950"/>
            <a:ext cx="1081406" cy="5681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algn="ctr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catcher, like </a:t>
            </a:r>
            <a:r>
              <a:rPr lang="en-US" sz="900" b="1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Bowl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sp>
        <p:nvSpPr>
          <p:cNvPr id="622" name="Google Shape;622;p15"/>
          <p:cNvSpPr/>
          <p:nvPr/>
        </p:nvSpPr>
        <p:spPr>
          <a:xfrm>
            <a:off x="2579215" y="1760536"/>
            <a:ext cx="1034733" cy="712472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3" name="Google Shape;623;p15"/>
          <p:cNvSpPr/>
          <p:nvPr/>
        </p:nvSpPr>
        <p:spPr>
          <a:xfrm>
            <a:off x="2579215" y="1760537"/>
            <a:ext cx="1034733" cy="7124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591" y="0"/>
                </a:moveTo>
                <a:lnTo>
                  <a:pt x="671" y="36"/>
                </a:lnTo>
                <a:lnTo>
                  <a:pt x="199" y="289"/>
                </a:lnTo>
                <a:lnTo>
                  <a:pt x="25" y="975"/>
                </a:lnTo>
                <a:lnTo>
                  <a:pt x="0" y="2310"/>
                </a:lnTo>
                <a:lnTo>
                  <a:pt x="0" y="19290"/>
                </a:lnTo>
                <a:lnTo>
                  <a:pt x="25" y="20625"/>
                </a:lnTo>
                <a:lnTo>
                  <a:pt x="199" y="21311"/>
                </a:lnTo>
                <a:lnTo>
                  <a:pt x="671" y="21564"/>
                </a:lnTo>
                <a:lnTo>
                  <a:pt x="1591" y="21600"/>
                </a:lnTo>
                <a:lnTo>
                  <a:pt x="20009" y="21600"/>
                </a:lnTo>
                <a:lnTo>
                  <a:pt x="20929" y="21564"/>
                </a:lnTo>
                <a:lnTo>
                  <a:pt x="21401" y="21311"/>
                </a:lnTo>
                <a:lnTo>
                  <a:pt x="21575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75" y="975"/>
                </a:lnTo>
                <a:lnTo>
                  <a:pt x="21401" y="289"/>
                </a:lnTo>
                <a:lnTo>
                  <a:pt x="20929" y="36"/>
                </a:lnTo>
                <a:lnTo>
                  <a:pt x="20009" y="0"/>
                </a:lnTo>
                <a:lnTo>
                  <a:pt x="1591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24" name="Google Shape;624;p15"/>
          <p:cNvCxnSpPr/>
          <p:nvPr/>
        </p:nvCxnSpPr>
        <p:spPr>
          <a:xfrm>
            <a:off x="2429669" y="1654492"/>
            <a:ext cx="0" cy="964680"/>
          </a:xfrm>
          <a:prstGeom prst="straightConnector1">
            <a:avLst/>
          </a:pr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25" name="Google Shape;625;p15"/>
          <p:cNvSpPr/>
          <p:nvPr/>
        </p:nvSpPr>
        <p:spPr>
          <a:xfrm>
            <a:off x="656231" y="3458542"/>
            <a:ext cx="490044" cy="49523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241" y="0"/>
                </a:moveTo>
                <a:lnTo>
                  <a:pt x="3359" y="0"/>
                </a:lnTo>
                <a:lnTo>
                  <a:pt x="1417" y="52"/>
                </a:lnTo>
                <a:lnTo>
                  <a:pt x="420" y="415"/>
                </a:lnTo>
                <a:lnTo>
                  <a:pt x="52" y="1402"/>
                </a:lnTo>
                <a:lnTo>
                  <a:pt x="0" y="3324"/>
                </a:lnTo>
                <a:lnTo>
                  <a:pt x="0" y="18276"/>
                </a:lnTo>
                <a:lnTo>
                  <a:pt x="52" y="20198"/>
                </a:lnTo>
                <a:lnTo>
                  <a:pt x="420" y="21185"/>
                </a:lnTo>
                <a:lnTo>
                  <a:pt x="1417" y="21548"/>
                </a:lnTo>
                <a:lnTo>
                  <a:pt x="3359" y="21600"/>
                </a:lnTo>
                <a:lnTo>
                  <a:pt x="18241" y="21600"/>
                </a:lnTo>
                <a:lnTo>
                  <a:pt x="20183" y="21548"/>
                </a:lnTo>
                <a:lnTo>
                  <a:pt x="21180" y="21185"/>
                </a:lnTo>
                <a:lnTo>
                  <a:pt x="21548" y="20198"/>
                </a:lnTo>
                <a:lnTo>
                  <a:pt x="21600" y="18276"/>
                </a:lnTo>
                <a:lnTo>
                  <a:pt x="21600" y="3324"/>
                </a:lnTo>
                <a:lnTo>
                  <a:pt x="21548" y="1402"/>
                </a:lnTo>
                <a:lnTo>
                  <a:pt x="21180" y="415"/>
                </a:lnTo>
                <a:lnTo>
                  <a:pt x="20183" y="52"/>
                </a:lnTo>
                <a:lnTo>
                  <a:pt x="1824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6" name="Google Shape;626;p15"/>
          <p:cNvSpPr/>
          <p:nvPr/>
        </p:nvSpPr>
        <p:spPr>
          <a:xfrm>
            <a:off x="656241" y="3517682"/>
            <a:ext cx="490030" cy="326158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7" name="Google Shape;627;p15"/>
          <p:cNvSpPr/>
          <p:nvPr/>
        </p:nvSpPr>
        <p:spPr>
          <a:xfrm>
            <a:off x="656231" y="3458542"/>
            <a:ext cx="490044" cy="49523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359" y="0"/>
                </a:moveTo>
                <a:lnTo>
                  <a:pt x="1417" y="52"/>
                </a:lnTo>
                <a:lnTo>
                  <a:pt x="420" y="415"/>
                </a:lnTo>
                <a:lnTo>
                  <a:pt x="52" y="1402"/>
                </a:lnTo>
                <a:lnTo>
                  <a:pt x="0" y="3324"/>
                </a:lnTo>
                <a:lnTo>
                  <a:pt x="0" y="18276"/>
                </a:lnTo>
                <a:lnTo>
                  <a:pt x="52" y="20198"/>
                </a:lnTo>
                <a:lnTo>
                  <a:pt x="420" y="21185"/>
                </a:lnTo>
                <a:lnTo>
                  <a:pt x="1417" y="21548"/>
                </a:lnTo>
                <a:lnTo>
                  <a:pt x="3359" y="21600"/>
                </a:lnTo>
                <a:lnTo>
                  <a:pt x="18241" y="21600"/>
                </a:lnTo>
                <a:lnTo>
                  <a:pt x="20183" y="21548"/>
                </a:lnTo>
                <a:lnTo>
                  <a:pt x="21180" y="21185"/>
                </a:lnTo>
                <a:lnTo>
                  <a:pt x="21548" y="20198"/>
                </a:lnTo>
                <a:lnTo>
                  <a:pt x="21600" y="18276"/>
                </a:lnTo>
                <a:lnTo>
                  <a:pt x="21600" y="3324"/>
                </a:lnTo>
                <a:lnTo>
                  <a:pt x="21548" y="1402"/>
                </a:lnTo>
                <a:lnTo>
                  <a:pt x="21180" y="415"/>
                </a:lnTo>
                <a:lnTo>
                  <a:pt x="20183" y="52"/>
                </a:lnTo>
                <a:lnTo>
                  <a:pt x="18241" y="0"/>
                </a:lnTo>
                <a:lnTo>
                  <a:pt x="3359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8" name="Google Shape;628;p15"/>
          <p:cNvSpPr txBox="1"/>
          <p:nvPr/>
        </p:nvSpPr>
        <p:spPr>
          <a:xfrm>
            <a:off x="804782" y="3823422"/>
            <a:ext cx="19304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231F20"/>
              </a:buClr>
              <a:buSzPts val="600"/>
            </a:pPr>
            <a:r>
              <a:rPr lang="en-US" sz="60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Bowl</a:t>
            </a:r>
            <a:endParaRPr/>
          </a:p>
        </p:txBody>
      </p:sp>
      <p:sp>
        <p:nvSpPr>
          <p:cNvPr id="629" name="Google Shape;629;p15"/>
          <p:cNvSpPr/>
          <p:nvPr/>
        </p:nvSpPr>
        <p:spPr>
          <a:xfrm>
            <a:off x="2703101" y="5963282"/>
            <a:ext cx="204585" cy="221918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0" name="Google Shape;630;p15"/>
          <p:cNvSpPr/>
          <p:nvPr/>
        </p:nvSpPr>
        <p:spPr>
          <a:xfrm>
            <a:off x="2398219" y="5963282"/>
            <a:ext cx="204585" cy="221918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2" name="Google Shape;632;p15"/>
          <p:cNvSpPr/>
          <p:nvPr/>
        </p:nvSpPr>
        <p:spPr>
          <a:xfrm>
            <a:off x="1548669" y="5941656"/>
            <a:ext cx="469392" cy="265177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3" name="Google Shape;633;p15"/>
          <p:cNvSpPr/>
          <p:nvPr/>
        </p:nvSpPr>
        <p:spPr>
          <a:xfrm>
            <a:off x="1548670" y="5941651"/>
            <a:ext cx="469393" cy="26517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506" y="0"/>
                </a:moveTo>
                <a:lnTo>
                  <a:pt x="1479" y="97"/>
                </a:lnTo>
                <a:lnTo>
                  <a:pt x="438" y="776"/>
                </a:lnTo>
                <a:lnTo>
                  <a:pt x="55" y="2618"/>
                </a:lnTo>
                <a:lnTo>
                  <a:pt x="0" y="6207"/>
                </a:lnTo>
                <a:lnTo>
                  <a:pt x="0" y="15393"/>
                </a:lnTo>
                <a:lnTo>
                  <a:pt x="55" y="18981"/>
                </a:lnTo>
                <a:lnTo>
                  <a:pt x="438" y="20824"/>
                </a:lnTo>
                <a:lnTo>
                  <a:pt x="1479" y="21503"/>
                </a:lnTo>
                <a:lnTo>
                  <a:pt x="3506" y="21600"/>
                </a:lnTo>
                <a:lnTo>
                  <a:pt x="18094" y="21600"/>
                </a:lnTo>
                <a:lnTo>
                  <a:pt x="20121" y="21503"/>
                </a:lnTo>
                <a:lnTo>
                  <a:pt x="21162" y="20824"/>
                </a:lnTo>
                <a:lnTo>
                  <a:pt x="21545" y="18981"/>
                </a:lnTo>
                <a:lnTo>
                  <a:pt x="21600" y="15393"/>
                </a:lnTo>
                <a:lnTo>
                  <a:pt x="21600" y="6207"/>
                </a:lnTo>
                <a:lnTo>
                  <a:pt x="21545" y="2618"/>
                </a:lnTo>
                <a:lnTo>
                  <a:pt x="21162" y="776"/>
                </a:lnTo>
                <a:lnTo>
                  <a:pt x="20121" y="97"/>
                </a:lnTo>
                <a:lnTo>
                  <a:pt x="18094" y="0"/>
                </a:lnTo>
                <a:lnTo>
                  <a:pt x="3506" y="0"/>
                </a:lnTo>
                <a:close/>
              </a:path>
            </a:pathLst>
          </a:custGeom>
          <a:noFill/>
          <a:ln w="19050" cap="flat" cmpd="sng">
            <a:solidFill>
              <a:srgbClr val="6BA8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" name="Google Shape;609;p15">
            <a:extLst>
              <a:ext uri="{FF2B5EF4-FFF2-40B4-BE49-F238E27FC236}">
                <a16:creationId xmlns:a16="http://schemas.microsoft.com/office/drawing/2014/main" id="{15DE2559-705A-D743-8F4D-696E89185711}"/>
              </a:ext>
            </a:extLst>
          </p:cNvPr>
          <p:cNvSpPr txBox="1"/>
          <p:nvPr/>
        </p:nvSpPr>
        <p:spPr>
          <a:xfrm>
            <a:off x="399435" y="5928950"/>
            <a:ext cx="1009080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green flag to start.</a:t>
            </a:r>
            <a:endParaRPr lang="en-US" dirty="0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C3DCFFDB-B4AB-48F6-8F83-C97CE6893970}"/>
              </a:ext>
            </a:extLst>
          </p:cNvPr>
          <p:cNvGrpSpPr/>
          <p:nvPr/>
        </p:nvGrpSpPr>
        <p:grpSpPr>
          <a:xfrm>
            <a:off x="693159" y="1773684"/>
            <a:ext cx="412750" cy="412751"/>
            <a:chOff x="3362829" y="1452757"/>
            <a:chExt cx="412750" cy="412751"/>
          </a:xfrm>
        </p:grpSpPr>
        <p:sp>
          <p:nvSpPr>
            <p:cNvPr id="54" name="object 23">
              <a:extLst>
                <a:ext uri="{FF2B5EF4-FFF2-40B4-BE49-F238E27FC236}">
                  <a16:creationId xmlns:a16="http://schemas.microsoft.com/office/drawing/2014/main" id="{DE2AC555-F768-42C8-86E1-AF846005E178}"/>
                </a:ext>
              </a:extLst>
            </p:cNvPr>
            <p:cNvSpPr/>
            <p:nvPr/>
          </p:nvSpPr>
          <p:spPr>
            <a:xfrm>
              <a:off x="3362833" y="1452757"/>
              <a:ext cx="412391" cy="412389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24">
              <a:extLst>
                <a:ext uri="{FF2B5EF4-FFF2-40B4-BE49-F238E27FC236}">
                  <a16:creationId xmlns:a16="http://schemas.microsoft.com/office/drawing/2014/main" id="{A287C78E-0040-4510-8FB6-F162D1400538}"/>
                </a:ext>
              </a:extLst>
            </p:cNvPr>
            <p:cNvSpPr/>
            <p:nvPr/>
          </p:nvSpPr>
          <p:spPr>
            <a:xfrm>
              <a:off x="3362829" y="1452758"/>
              <a:ext cx="412750" cy="412750"/>
            </a:xfrm>
            <a:custGeom>
              <a:avLst/>
              <a:gdLst/>
              <a:ahLst/>
              <a:cxnLst/>
              <a:rect l="l" t="t" r="r" b="b"/>
              <a:pathLst>
                <a:path w="412750" h="412750">
                  <a:moveTo>
                    <a:pt x="206197" y="412394"/>
                  </a:moveTo>
                  <a:lnTo>
                    <a:pt x="253476" y="406948"/>
                  </a:lnTo>
                  <a:lnTo>
                    <a:pt x="296878" y="391436"/>
                  </a:lnTo>
                  <a:lnTo>
                    <a:pt x="335163" y="367095"/>
                  </a:lnTo>
                  <a:lnTo>
                    <a:pt x="367095" y="335163"/>
                  </a:lnTo>
                  <a:lnTo>
                    <a:pt x="391436" y="296878"/>
                  </a:lnTo>
                  <a:lnTo>
                    <a:pt x="406948" y="253476"/>
                  </a:lnTo>
                  <a:lnTo>
                    <a:pt x="412394" y="206197"/>
                  </a:lnTo>
                  <a:lnTo>
                    <a:pt x="406948" y="158917"/>
                  </a:lnTo>
                  <a:lnTo>
                    <a:pt x="391436" y="115516"/>
                  </a:lnTo>
                  <a:lnTo>
                    <a:pt x="367095" y="77230"/>
                  </a:lnTo>
                  <a:lnTo>
                    <a:pt x="335163" y="45298"/>
                  </a:lnTo>
                  <a:lnTo>
                    <a:pt x="296878" y="20957"/>
                  </a:lnTo>
                  <a:lnTo>
                    <a:pt x="253476" y="5445"/>
                  </a:lnTo>
                  <a:lnTo>
                    <a:pt x="206197" y="0"/>
                  </a:lnTo>
                  <a:lnTo>
                    <a:pt x="158917" y="5445"/>
                  </a:lnTo>
                  <a:lnTo>
                    <a:pt x="115516" y="20957"/>
                  </a:lnTo>
                  <a:lnTo>
                    <a:pt x="77230" y="45298"/>
                  </a:lnTo>
                  <a:lnTo>
                    <a:pt x="45298" y="77230"/>
                  </a:lnTo>
                  <a:lnTo>
                    <a:pt x="20957" y="115516"/>
                  </a:lnTo>
                  <a:lnTo>
                    <a:pt x="5445" y="158917"/>
                  </a:lnTo>
                  <a:lnTo>
                    <a:pt x="0" y="206197"/>
                  </a:lnTo>
                  <a:lnTo>
                    <a:pt x="5445" y="253476"/>
                  </a:lnTo>
                  <a:lnTo>
                    <a:pt x="20957" y="296878"/>
                  </a:lnTo>
                  <a:lnTo>
                    <a:pt x="45298" y="335163"/>
                  </a:lnTo>
                  <a:lnTo>
                    <a:pt x="77230" y="367095"/>
                  </a:lnTo>
                  <a:lnTo>
                    <a:pt x="115516" y="391436"/>
                  </a:lnTo>
                  <a:lnTo>
                    <a:pt x="158917" y="406948"/>
                  </a:lnTo>
                  <a:lnTo>
                    <a:pt x="206197" y="412394"/>
                  </a:lnTo>
                  <a:close/>
                </a:path>
              </a:pathLst>
            </a:custGeom>
            <a:ln w="17145">
              <a:solidFill>
                <a:srgbClr val="00A1C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6"/>
          <p:cNvSpPr/>
          <p:nvPr/>
        </p:nvSpPr>
        <p:spPr>
          <a:xfrm>
            <a:off x="0" y="-1"/>
            <a:ext cx="4859338" cy="6804025"/>
          </a:xfrm>
          <a:prstGeom prst="rect">
            <a:avLst/>
          </a:prstGeom>
          <a:solidFill>
            <a:srgbClr val="00B4D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9" name="Google Shape;639;p16"/>
          <p:cNvSpPr/>
          <p:nvPr/>
        </p:nvSpPr>
        <p:spPr>
          <a:xfrm>
            <a:off x="785013" y="1306513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0" name="Google Shape;640;p16"/>
          <p:cNvSpPr/>
          <p:nvPr/>
        </p:nvSpPr>
        <p:spPr>
          <a:xfrm>
            <a:off x="785013" y="1306513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0094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1" name="Google Shape;641;p16"/>
          <p:cNvSpPr/>
          <p:nvPr/>
        </p:nvSpPr>
        <p:spPr>
          <a:xfrm>
            <a:off x="785013" y="1306513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0094B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2" name="Google Shape;642;p16"/>
          <p:cNvSpPr/>
          <p:nvPr/>
        </p:nvSpPr>
        <p:spPr>
          <a:xfrm>
            <a:off x="785013" y="1306513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0094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3" name="Google Shape;643;p16"/>
          <p:cNvSpPr txBox="1"/>
          <p:nvPr/>
        </p:nvSpPr>
        <p:spPr>
          <a:xfrm>
            <a:off x="842168" y="6137035"/>
            <a:ext cx="1252221" cy="132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FFFFFF"/>
              </a:buClr>
              <a:buSzPts val="1000"/>
            </a:pPr>
            <a:r>
              <a:rPr lang="en-US" sz="10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Catch Game</a:t>
            </a:r>
            <a:endParaRPr dirty="0"/>
          </a:p>
        </p:txBody>
      </p:sp>
      <p:sp>
        <p:nvSpPr>
          <p:cNvPr id="644" name="Google Shape;644;p16"/>
          <p:cNvSpPr/>
          <p:nvPr/>
        </p:nvSpPr>
        <p:spPr>
          <a:xfrm>
            <a:off x="2277270" y="6069013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0094B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5" name="Google Shape;645;p16"/>
          <p:cNvSpPr/>
          <p:nvPr/>
        </p:nvSpPr>
        <p:spPr>
          <a:xfrm>
            <a:off x="3309433" y="6091698"/>
            <a:ext cx="694903" cy="25942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6" name="Google Shape;646;p16"/>
          <p:cNvSpPr txBox="1"/>
          <p:nvPr/>
        </p:nvSpPr>
        <p:spPr>
          <a:xfrm>
            <a:off x="2374444" y="6137036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FFFFFF"/>
              </a:buClr>
              <a:buSzPts val="1100"/>
            </a:pPr>
            <a:r>
              <a:rPr lang="en-US" sz="11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4</a:t>
            </a:r>
            <a:endParaRPr dirty="0"/>
          </a:p>
        </p:txBody>
      </p:sp>
      <p:sp>
        <p:nvSpPr>
          <p:cNvPr id="647" name="Google Shape;647;p16"/>
          <p:cNvSpPr/>
          <p:nvPr/>
        </p:nvSpPr>
        <p:spPr>
          <a:xfrm>
            <a:off x="1289475" y="2053311"/>
            <a:ext cx="2280400" cy="1719073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8" name="Google Shape;648;p16"/>
          <p:cNvSpPr/>
          <p:nvPr/>
        </p:nvSpPr>
        <p:spPr>
          <a:xfrm>
            <a:off x="1289463" y="2053310"/>
            <a:ext cx="2280412" cy="1719074"/>
          </a:xfrm>
          <a:prstGeom prst="rect">
            <a:avLst/>
          </a:prstGeom>
          <a:noFill/>
          <a:ln w="12700" cap="flat" cmpd="sng">
            <a:solidFill>
              <a:srgbClr val="0094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9" name="Google Shape;649;p16"/>
          <p:cNvSpPr txBox="1"/>
          <p:nvPr/>
        </p:nvSpPr>
        <p:spPr>
          <a:xfrm>
            <a:off x="785012" y="1505648"/>
            <a:ext cx="3266394" cy="177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Clr>
                <a:srgbClr val="FFFFFF"/>
              </a:buClr>
              <a:buSzPts val="1200"/>
            </a:pP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Catch the falling sprite.</a:t>
            </a:r>
            <a:endParaRPr dirty="0"/>
          </a:p>
        </p:txBody>
      </p:sp>
      <p:sp>
        <p:nvSpPr>
          <p:cNvPr id="650" name="Google Shape;650;p16"/>
          <p:cNvSpPr txBox="1">
            <a:spLocks noGrp="1"/>
          </p:cNvSpPr>
          <p:nvPr>
            <p:ph type="title"/>
          </p:nvPr>
        </p:nvSpPr>
        <p:spPr>
          <a:xfrm>
            <a:off x="143670" y="525826"/>
            <a:ext cx="4571999" cy="4521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SzPts val="2800"/>
            </a:pPr>
            <a:r>
              <a:rPr lang="en-US" sz="2400" dirty="0"/>
              <a:t>Catch It!</a:t>
            </a:r>
            <a:endParaRPr sz="2400" dirty="0"/>
          </a:p>
        </p:txBody>
      </p:sp>
      <p:sp>
        <p:nvSpPr>
          <p:cNvPr id="651" name="Google Shape;651;p16"/>
          <p:cNvSpPr/>
          <p:nvPr/>
        </p:nvSpPr>
        <p:spPr>
          <a:xfrm>
            <a:off x="986104" y="4735349"/>
            <a:ext cx="88393" cy="140958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2" name="Google Shape;652;p16"/>
          <p:cNvSpPr/>
          <p:nvPr/>
        </p:nvSpPr>
        <p:spPr>
          <a:xfrm>
            <a:off x="1094539" y="4735350"/>
            <a:ext cx="65131" cy="141199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53" name="Google Shape;653;p16"/>
          <p:cNvGrpSpPr/>
          <p:nvPr/>
        </p:nvGrpSpPr>
        <p:grpSpPr>
          <a:xfrm>
            <a:off x="3889470" y="578988"/>
            <a:ext cx="598505" cy="625863"/>
            <a:chOff x="0" y="0"/>
            <a:chExt cx="598504" cy="625861"/>
          </a:xfrm>
        </p:grpSpPr>
        <p:sp>
          <p:nvSpPr>
            <p:cNvPr id="654" name="Google Shape;654;p16"/>
            <p:cNvSpPr/>
            <p:nvPr/>
          </p:nvSpPr>
          <p:spPr>
            <a:xfrm>
              <a:off x="0" y="76981"/>
              <a:ext cx="598504" cy="5488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83" y="0"/>
                  </a:moveTo>
                  <a:lnTo>
                    <a:pt x="4060" y="308"/>
                  </a:lnTo>
                  <a:lnTo>
                    <a:pt x="2731" y="1075"/>
                  </a:lnTo>
                  <a:lnTo>
                    <a:pt x="1568" y="2299"/>
                  </a:lnTo>
                  <a:lnTo>
                    <a:pt x="376" y="4571"/>
                  </a:lnTo>
                  <a:lnTo>
                    <a:pt x="0" y="7120"/>
                  </a:lnTo>
                  <a:lnTo>
                    <a:pt x="175" y="9199"/>
                  </a:lnTo>
                  <a:lnTo>
                    <a:pt x="551" y="11163"/>
                  </a:lnTo>
                  <a:lnTo>
                    <a:pt x="1125" y="13011"/>
                  </a:lnTo>
                  <a:lnTo>
                    <a:pt x="1895" y="14744"/>
                  </a:lnTo>
                  <a:lnTo>
                    <a:pt x="2858" y="16360"/>
                  </a:lnTo>
                  <a:lnTo>
                    <a:pt x="4011" y="17859"/>
                  </a:lnTo>
                  <a:lnTo>
                    <a:pt x="5351" y="19239"/>
                  </a:lnTo>
                  <a:lnTo>
                    <a:pt x="6876" y="20501"/>
                  </a:lnTo>
                  <a:lnTo>
                    <a:pt x="8401" y="21203"/>
                  </a:lnTo>
                  <a:lnTo>
                    <a:pt x="10092" y="21533"/>
                  </a:lnTo>
                  <a:lnTo>
                    <a:pt x="10960" y="21600"/>
                  </a:lnTo>
                  <a:lnTo>
                    <a:pt x="11837" y="21589"/>
                  </a:lnTo>
                  <a:lnTo>
                    <a:pt x="12718" y="21553"/>
                  </a:lnTo>
                  <a:lnTo>
                    <a:pt x="13598" y="21545"/>
                  </a:lnTo>
                  <a:lnTo>
                    <a:pt x="15334" y="21233"/>
                  </a:lnTo>
                  <a:lnTo>
                    <a:pt x="16774" y="20193"/>
                  </a:lnTo>
                  <a:lnTo>
                    <a:pt x="17961" y="18782"/>
                  </a:lnTo>
                  <a:lnTo>
                    <a:pt x="18998" y="17304"/>
                  </a:lnTo>
                  <a:lnTo>
                    <a:pt x="19876" y="15758"/>
                  </a:lnTo>
                  <a:lnTo>
                    <a:pt x="20585" y="14141"/>
                  </a:lnTo>
                  <a:lnTo>
                    <a:pt x="21115" y="12450"/>
                  </a:lnTo>
                  <a:lnTo>
                    <a:pt x="21456" y="10682"/>
                  </a:lnTo>
                  <a:lnTo>
                    <a:pt x="21600" y="8836"/>
                  </a:lnTo>
                  <a:lnTo>
                    <a:pt x="21536" y="6908"/>
                  </a:lnTo>
                  <a:lnTo>
                    <a:pt x="21147" y="4985"/>
                  </a:lnTo>
                  <a:lnTo>
                    <a:pt x="20377" y="3350"/>
                  </a:lnTo>
                  <a:lnTo>
                    <a:pt x="19286" y="2040"/>
                  </a:lnTo>
                  <a:lnTo>
                    <a:pt x="19241" y="2009"/>
                  </a:lnTo>
                  <a:lnTo>
                    <a:pt x="9808" y="2009"/>
                  </a:lnTo>
                  <a:lnTo>
                    <a:pt x="9756" y="1975"/>
                  </a:lnTo>
                  <a:lnTo>
                    <a:pt x="9664" y="1937"/>
                  </a:lnTo>
                  <a:lnTo>
                    <a:pt x="9601" y="1868"/>
                  </a:lnTo>
                  <a:lnTo>
                    <a:pt x="8325" y="777"/>
                  </a:lnTo>
                  <a:lnTo>
                    <a:pt x="6928" y="155"/>
                  </a:lnTo>
                  <a:lnTo>
                    <a:pt x="5483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5" name="Google Shape;655;p16"/>
            <p:cNvSpPr/>
            <p:nvPr/>
          </p:nvSpPr>
          <p:spPr>
            <a:xfrm>
              <a:off x="271754" y="0"/>
              <a:ext cx="261394" cy="1280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92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0248" y="19835"/>
                  </a:lnTo>
                  <a:lnTo>
                    <a:pt x="2376" y="19835"/>
                  </a:lnTo>
                  <a:lnTo>
                    <a:pt x="2742" y="16818"/>
                  </a:lnTo>
                  <a:lnTo>
                    <a:pt x="3082" y="13975"/>
                  </a:lnTo>
                  <a:lnTo>
                    <a:pt x="3420" y="11257"/>
                  </a:lnTo>
                  <a:lnTo>
                    <a:pt x="3776" y="8612"/>
                  </a:lnTo>
                  <a:lnTo>
                    <a:pt x="4140" y="5327"/>
                  </a:lnTo>
                  <a:lnTo>
                    <a:pt x="3937" y="3190"/>
                  </a:lnTo>
                  <a:lnTo>
                    <a:pt x="2957" y="1612"/>
                  </a:lnTo>
                  <a:lnTo>
                    <a:pt x="992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6" name="Google Shape;656;p16"/>
            <p:cNvSpPr/>
            <p:nvPr/>
          </p:nvSpPr>
          <p:spPr>
            <a:xfrm>
              <a:off x="300507" y="88496"/>
              <a:ext cx="216281" cy="290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75" y="0"/>
                  </a:moveTo>
                  <a:lnTo>
                    <a:pt x="5618" y="7167"/>
                  </a:lnTo>
                  <a:lnTo>
                    <a:pt x="4310" y="10387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9608" y="12123"/>
                  </a:lnTo>
                  <a:lnTo>
                    <a:pt x="15293" y="1895"/>
                  </a:lnTo>
                  <a:lnTo>
                    <a:pt x="10575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57" name="Google Shape;657;p16"/>
          <p:cNvGrpSpPr/>
          <p:nvPr/>
        </p:nvGrpSpPr>
        <p:grpSpPr>
          <a:xfrm>
            <a:off x="3889470" y="578988"/>
            <a:ext cx="598505" cy="625863"/>
            <a:chOff x="0" y="0"/>
            <a:chExt cx="598504" cy="625861"/>
          </a:xfrm>
        </p:grpSpPr>
        <p:sp>
          <p:nvSpPr>
            <p:cNvPr id="658" name="Google Shape;658;p16"/>
            <p:cNvSpPr/>
            <p:nvPr/>
          </p:nvSpPr>
          <p:spPr>
            <a:xfrm>
              <a:off x="0" y="76981"/>
              <a:ext cx="598504" cy="5488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83" y="0"/>
                  </a:moveTo>
                  <a:lnTo>
                    <a:pt x="4060" y="308"/>
                  </a:lnTo>
                  <a:lnTo>
                    <a:pt x="2731" y="1075"/>
                  </a:lnTo>
                  <a:lnTo>
                    <a:pt x="1568" y="2299"/>
                  </a:lnTo>
                  <a:lnTo>
                    <a:pt x="376" y="4571"/>
                  </a:lnTo>
                  <a:lnTo>
                    <a:pt x="0" y="7120"/>
                  </a:lnTo>
                  <a:lnTo>
                    <a:pt x="175" y="9199"/>
                  </a:lnTo>
                  <a:lnTo>
                    <a:pt x="551" y="11163"/>
                  </a:lnTo>
                  <a:lnTo>
                    <a:pt x="1125" y="13011"/>
                  </a:lnTo>
                  <a:lnTo>
                    <a:pt x="1895" y="14744"/>
                  </a:lnTo>
                  <a:lnTo>
                    <a:pt x="2858" y="16360"/>
                  </a:lnTo>
                  <a:lnTo>
                    <a:pt x="4011" y="17859"/>
                  </a:lnTo>
                  <a:lnTo>
                    <a:pt x="5351" y="19239"/>
                  </a:lnTo>
                  <a:lnTo>
                    <a:pt x="6876" y="20501"/>
                  </a:lnTo>
                  <a:lnTo>
                    <a:pt x="8401" y="21203"/>
                  </a:lnTo>
                  <a:lnTo>
                    <a:pt x="10092" y="21533"/>
                  </a:lnTo>
                  <a:lnTo>
                    <a:pt x="10960" y="21600"/>
                  </a:lnTo>
                  <a:lnTo>
                    <a:pt x="11837" y="21589"/>
                  </a:lnTo>
                  <a:lnTo>
                    <a:pt x="12718" y="21553"/>
                  </a:lnTo>
                  <a:lnTo>
                    <a:pt x="13598" y="21545"/>
                  </a:lnTo>
                  <a:lnTo>
                    <a:pt x="15334" y="21233"/>
                  </a:lnTo>
                  <a:lnTo>
                    <a:pt x="16774" y="20193"/>
                  </a:lnTo>
                  <a:lnTo>
                    <a:pt x="17961" y="18782"/>
                  </a:lnTo>
                  <a:lnTo>
                    <a:pt x="18998" y="17304"/>
                  </a:lnTo>
                  <a:lnTo>
                    <a:pt x="19876" y="15758"/>
                  </a:lnTo>
                  <a:lnTo>
                    <a:pt x="20585" y="14141"/>
                  </a:lnTo>
                  <a:lnTo>
                    <a:pt x="21115" y="12450"/>
                  </a:lnTo>
                  <a:lnTo>
                    <a:pt x="21456" y="10682"/>
                  </a:lnTo>
                  <a:lnTo>
                    <a:pt x="21600" y="8836"/>
                  </a:lnTo>
                  <a:lnTo>
                    <a:pt x="21536" y="6908"/>
                  </a:lnTo>
                  <a:lnTo>
                    <a:pt x="21147" y="4985"/>
                  </a:lnTo>
                  <a:lnTo>
                    <a:pt x="20377" y="3350"/>
                  </a:lnTo>
                  <a:lnTo>
                    <a:pt x="19286" y="2040"/>
                  </a:lnTo>
                  <a:lnTo>
                    <a:pt x="19241" y="2009"/>
                  </a:lnTo>
                  <a:lnTo>
                    <a:pt x="9808" y="2009"/>
                  </a:lnTo>
                  <a:lnTo>
                    <a:pt x="9756" y="1975"/>
                  </a:lnTo>
                  <a:lnTo>
                    <a:pt x="9664" y="1937"/>
                  </a:lnTo>
                  <a:lnTo>
                    <a:pt x="9601" y="1868"/>
                  </a:lnTo>
                  <a:lnTo>
                    <a:pt x="8325" y="777"/>
                  </a:lnTo>
                  <a:lnTo>
                    <a:pt x="6928" y="155"/>
                  </a:lnTo>
                  <a:lnTo>
                    <a:pt x="5483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9" name="Google Shape;659;p16"/>
            <p:cNvSpPr/>
            <p:nvPr/>
          </p:nvSpPr>
          <p:spPr>
            <a:xfrm>
              <a:off x="271754" y="0"/>
              <a:ext cx="261394" cy="1280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92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0248" y="19835"/>
                  </a:lnTo>
                  <a:lnTo>
                    <a:pt x="2376" y="19835"/>
                  </a:lnTo>
                  <a:lnTo>
                    <a:pt x="2742" y="16818"/>
                  </a:lnTo>
                  <a:lnTo>
                    <a:pt x="3082" y="13975"/>
                  </a:lnTo>
                  <a:lnTo>
                    <a:pt x="3420" y="11257"/>
                  </a:lnTo>
                  <a:lnTo>
                    <a:pt x="3776" y="8612"/>
                  </a:lnTo>
                  <a:lnTo>
                    <a:pt x="4140" y="5327"/>
                  </a:lnTo>
                  <a:lnTo>
                    <a:pt x="3937" y="3190"/>
                  </a:lnTo>
                  <a:lnTo>
                    <a:pt x="2957" y="1612"/>
                  </a:lnTo>
                  <a:lnTo>
                    <a:pt x="992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0" name="Google Shape;660;p16"/>
            <p:cNvSpPr/>
            <p:nvPr/>
          </p:nvSpPr>
          <p:spPr>
            <a:xfrm>
              <a:off x="300507" y="88496"/>
              <a:ext cx="216281" cy="290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75" y="0"/>
                  </a:moveTo>
                  <a:lnTo>
                    <a:pt x="5618" y="7167"/>
                  </a:lnTo>
                  <a:lnTo>
                    <a:pt x="4310" y="10387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9608" y="12123"/>
                  </a:lnTo>
                  <a:lnTo>
                    <a:pt x="15293" y="1895"/>
                  </a:lnTo>
                  <a:lnTo>
                    <a:pt x="10575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61" name="Google Shape;661;p16"/>
          <p:cNvGrpSpPr/>
          <p:nvPr/>
        </p:nvGrpSpPr>
        <p:grpSpPr>
          <a:xfrm>
            <a:off x="4051406" y="197372"/>
            <a:ext cx="149248" cy="309323"/>
            <a:chOff x="0" y="0"/>
            <a:chExt cx="149247" cy="309322"/>
          </a:xfrm>
        </p:grpSpPr>
        <p:sp>
          <p:nvSpPr>
            <p:cNvPr id="662" name="Google Shape;662;p16"/>
            <p:cNvSpPr/>
            <p:nvPr/>
          </p:nvSpPr>
          <p:spPr>
            <a:xfrm>
              <a:off x="105761" y="199047"/>
              <a:ext cx="43486" cy="11027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684" y="0"/>
                  </a:moveTo>
                  <a:lnTo>
                    <a:pt x="2271" y="714"/>
                  </a:lnTo>
                  <a:lnTo>
                    <a:pt x="0" y="2169"/>
                  </a:lnTo>
                  <a:lnTo>
                    <a:pt x="902" y="3617"/>
                  </a:lnTo>
                  <a:lnTo>
                    <a:pt x="3079" y="7425"/>
                  </a:lnTo>
                  <a:lnTo>
                    <a:pt x="4911" y="11293"/>
                  </a:lnTo>
                  <a:lnTo>
                    <a:pt x="6391" y="15207"/>
                  </a:lnTo>
                  <a:lnTo>
                    <a:pt x="7513" y="19152"/>
                  </a:lnTo>
                  <a:lnTo>
                    <a:pt x="7841" y="20550"/>
                  </a:lnTo>
                  <a:lnTo>
                    <a:pt x="10850" y="21600"/>
                  </a:lnTo>
                  <a:lnTo>
                    <a:pt x="14585" y="21600"/>
                  </a:lnTo>
                  <a:lnTo>
                    <a:pt x="14799" y="21595"/>
                  </a:lnTo>
                  <a:lnTo>
                    <a:pt x="18812" y="21451"/>
                  </a:lnTo>
                  <a:lnTo>
                    <a:pt x="21600" y="20137"/>
                  </a:lnTo>
                  <a:lnTo>
                    <a:pt x="21247" y="18655"/>
                  </a:lnTo>
                  <a:lnTo>
                    <a:pt x="18520" y="10405"/>
                  </a:lnTo>
                  <a:lnTo>
                    <a:pt x="14308" y="2343"/>
                  </a:lnTo>
                  <a:lnTo>
                    <a:pt x="13406" y="896"/>
                  </a:lnTo>
                  <a:lnTo>
                    <a:pt x="9684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3" name="Google Shape;663;p16"/>
            <p:cNvSpPr/>
            <p:nvPr/>
          </p:nvSpPr>
          <p:spPr>
            <a:xfrm>
              <a:off x="42058" y="46507"/>
              <a:ext cx="69038" cy="10313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780" y="0"/>
                  </a:moveTo>
                  <a:lnTo>
                    <a:pt x="664" y="1639"/>
                  </a:lnTo>
                  <a:lnTo>
                    <a:pt x="0" y="3410"/>
                  </a:lnTo>
                  <a:lnTo>
                    <a:pt x="1236" y="4774"/>
                  </a:lnTo>
                  <a:lnTo>
                    <a:pt x="4415" y="8441"/>
                  </a:lnTo>
                  <a:lnTo>
                    <a:pt x="7385" y="12178"/>
                  </a:lnTo>
                  <a:lnTo>
                    <a:pt x="10134" y="15974"/>
                  </a:lnTo>
                  <a:lnTo>
                    <a:pt x="12652" y="19815"/>
                  </a:lnTo>
                  <a:lnTo>
                    <a:pt x="13343" y="20927"/>
                  </a:lnTo>
                  <a:lnTo>
                    <a:pt x="14960" y="21600"/>
                  </a:lnTo>
                  <a:lnTo>
                    <a:pt x="17221" y="21600"/>
                  </a:lnTo>
                  <a:lnTo>
                    <a:pt x="17782" y="21531"/>
                  </a:lnTo>
                  <a:lnTo>
                    <a:pt x="20543" y="20773"/>
                  </a:lnTo>
                  <a:lnTo>
                    <a:pt x="21600" y="19089"/>
                  </a:lnTo>
                  <a:lnTo>
                    <a:pt x="20686" y="17616"/>
                  </a:lnTo>
                  <a:lnTo>
                    <a:pt x="15148" y="9587"/>
                  </a:lnTo>
                  <a:lnTo>
                    <a:pt x="8682" y="1806"/>
                  </a:lnTo>
                  <a:lnTo>
                    <a:pt x="7446" y="442"/>
                  </a:lnTo>
                  <a:lnTo>
                    <a:pt x="4780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4" name="Google Shape;664;p16"/>
            <p:cNvSpPr/>
            <p:nvPr/>
          </p:nvSpPr>
          <p:spPr>
            <a:xfrm>
              <a:off x="0" y="0"/>
              <a:ext cx="20239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2164" y="12690"/>
                  </a:lnTo>
                  <a:lnTo>
                    <a:pt x="6448" y="21600"/>
                  </a:lnTo>
                  <a:lnTo>
                    <a:pt x="14038" y="21600"/>
                  </a:lnTo>
                  <a:lnTo>
                    <a:pt x="17332" y="16464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94B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65" name="Google Shape;665;p16"/>
          <p:cNvSpPr/>
          <p:nvPr/>
        </p:nvSpPr>
        <p:spPr>
          <a:xfrm>
            <a:off x="1289475" y="3941609"/>
            <a:ext cx="2280400" cy="1719073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6" name="Google Shape;666;p16"/>
          <p:cNvSpPr/>
          <p:nvPr/>
        </p:nvSpPr>
        <p:spPr>
          <a:xfrm>
            <a:off x="1289463" y="3941608"/>
            <a:ext cx="2280412" cy="1719074"/>
          </a:xfrm>
          <a:prstGeom prst="rect">
            <a:avLst/>
          </a:prstGeom>
          <a:noFill/>
          <a:ln w="12700" cap="flat" cmpd="sng">
            <a:solidFill>
              <a:srgbClr val="0094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1309</TotalTime>
  <Words>719</Words>
  <Application>Microsoft Office PowerPoint</Application>
  <PresentationFormat>Custom</PresentationFormat>
  <Paragraphs>151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Arial</vt:lpstr>
      <vt:lpstr>Helvetica Neue</vt:lpstr>
      <vt:lpstr>Montserrat Black</vt:lpstr>
      <vt:lpstr>Roboto Black</vt:lpstr>
      <vt:lpstr>Calibri</vt:lpstr>
      <vt:lpstr>Roboto</vt:lpstr>
      <vt:lpstr>Roboto Medium</vt:lpstr>
      <vt:lpstr>Office Theme</vt:lpstr>
      <vt:lpstr>Catch Game Cards</vt:lpstr>
      <vt:lpstr>Catch Game Cards</vt:lpstr>
      <vt:lpstr>Go to the Top</vt:lpstr>
      <vt:lpstr>Go to the Top scratch.mit.edu</vt:lpstr>
      <vt:lpstr>Fall Down</vt:lpstr>
      <vt:lpstr>Fall Down scratch.mit.edu</vt:lpstr>
      <vt:lpstr>Move the Catcher</vt:lpstr>
      <vt:lpstr>Move the Catcher scratch.mit.edu</vt:lpstr>
      <vt:lpstr>Catch It!</vt:lpstr>
      <vt:lpstr>Catch It! scratch.mit.edu</vt:lpstr>
      <vt:lpstr>Keep Score</vt:lpstr>
      <vt:lpstr>Keep Score scratch.mit.edu</vt:lpstr>
      <vt:lpstr>Bonus Points</vt:lpstr>
      <vt:lpstr>Bonus Points scratch.mit.edu</vt:lpstr>
      <vt:lpstr>You Win!</vt:lpstr>
      <vt:lpstr>You Win! scratch.mit.edu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Catch Game  Cards</dc:title>
  <cp:lastModifiedBy>Hans</cp:lastModifiedBy>
  <cp:revision>46</cp:revision>
  <dcterms:modified xsi:type="dcterms:W3CDTF">2021-01-30T21:34:10Z</dcterms:modified>
</cp:coreProperties>
</file>